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5" r:id="rId3"/>
  </p:sldMasterIdLst>
  <p:sldIdLst>
    <p:sldId id="272" r:id="rId4"/>
    <p:sldId id="295" r:id="rId5"/>
    <p:sldId id="273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1" r:id="rId16"/>
    <p:sldId id="292" r:id="rId17"/>
    <p:sldId id="293" r:id="rId18"/>
    <p:sldId id="294" r:id="rId19"/>
    <p:sldId id="290" r:id="rId20"/>
    <p:sldId id="280" r:id="rId21"/>
    <p:sldId id="296" r:id="rId22"/>
  </p:sldIdLst>
  <p:sldSz cx="9144000" cy="5143500" type="screen16x9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PfqisbrZcXg72FpkPy4vg==" hashData="3HbrL5pL8XSDKin38KqzNskfj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3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C7912-55AB-4A2C-AF65-B02724C3BF2B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3CBA6-564C-48B9-B340-D8C241D372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0BEB1-66C4-4383-96D6-BD60939DC512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62D9F-2A55-42A1-AF9A-57390EF0A2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D884B-AA5B-47ED-93B6-81AD3EFECCE7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19B77-6ADD-458B-A115-690B6B8F5D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F941B-1941-48C7-A713-28C2E3353157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4FC01-B608-4748-BBED-5AE6B6024B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973C8-8091-4294-8E21-B6ECC4B7598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CDE04-1E30-4E0C-B64E-F3C1360377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58B6C-FD00-4B48-BBCD-74630798AFBA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ABA0-1ADF-496A-A827-1A425C70C7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ADF39-0CA3-41D0-A06B-59D7FAF53059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04BB-2E30-4971-932C-D3FBB5593A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5AE75-4C30-4074-9FA1-110656AFCE9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24F60-C9D4-4E99-B6CD-DA1DC95FBD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8EEAB-EB9D-4209-B08A-42C1D0B445F3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9CA52-716D-4AA5-98E6-AB9504EC26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F6234-042C-4731-B9A2-BC55091F3870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E666C-268D-4EB7-A1C8-D2F5969693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9FC39-1157-4868-82C9-EAEC5D501F9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944D2-A4EC-4AC9-BDA7-B2551766A9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216CF-82F7-44DA-8D94-352F8055CD31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DF45F-D3D0-4242-B235-CA22EDEF4115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CD299-7752-4F1D-971C-0B7444910C96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DBABF-F0E3-4A42-8BCF-0635E842A1B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538A-6D48-4344-A311-61E6C72A9D28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60CF5-2AE1-44AC-889D-0E8C5FF70A4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5CE92-C0B1-4978-95FC-BCACFD7664A8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90F44-1005-487F-A8B6-C198A3C93F8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F550F-3510-4D2F-B0DE-2A1055A1ED3C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3538-3942-4560-8AFF-28399F7392DE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F8051-D846-4D29-BA31-B0CDD5A73EAF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FA5A-B3E9-4401-9473-62D165126689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3D0CF-B965-40B2-888F-A06F88C38159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D501-6E31-48B5-948A-C4E7E38D448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C8FAD-EDCD-4F70-84D5-143FF9639FF0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1F4E1-8514-4BA6-9873-30751DEB338E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DFB51-B5B2-45EF-8551-722738971292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7A4D2-18F0-4923-B1E8-92CC978F92FF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FC9AC-AD36-40D4-991D-F0BAD56EC4F6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A6823-75C0-475C-9F57-7EDDE1BBCEF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CFE42-F6A1-43BC-A654-1F84D5912ED1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A591A-B8AF-4127-9CB7-870782FC107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D38B8-38B4-439B-9F1F-42776499DCA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C46F7-B793-4EAD-8AB6-0411B2381C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F7296-2AFC-4FDA-AC0E-4D51B0D85DF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36A18-519F-42A0-9673-F5968F901C7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96294-B08C-4BA8-AF98-44C21C2815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4CF2BD-FB08-4203-86A2-20F73865C9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0B90B-EFB9-4B5F-8BD5-E91A39154CD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13324-C4B1-4220-8540-E3FFB265CB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D9FEC-DED0-4903-9719-F897D1951C7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2375D-764B-400C-B0EF-A78370C997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3E82E-E939-416C-AB24-6354538957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73E646A-3F86-4FF2-AE40-19CBF0EDC828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25A3551-3006-46D8-87FE-97916AE9B3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5125C6-2C71-4F36-95A0-EC4E4041B564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5B5708-9C44-4E1F-B034-96C7A3AE63E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EF1A00-B081-4C7D-838E-852162E67E0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.gi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gif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.gif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2.gif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.gif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.gif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.gif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2.gif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2.gif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2.gif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2.gif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2.gif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2.gif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s://cid-58254003e1054e6f.skydrive.live.com/home.aspx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hyperlink" Target="http://www.youtube.com/channel/UCFhn-g7n_8eSOzraIuu9WNA/videos?flow=grid&amp;view=0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gif"/><Relationship Id="rId11" Type="http://schemas.openxmlformats.org/officeDocument/2006/relationships/hyperlink" Target="https://skydrive.live.com/?cid=58254003e1054e6f" TargetMode="External"/><Relationship Id="rId5" Type="http://schemas.openxmlformats.org/officeDocument/2006/relationships/image" Target="../media/image35.png"/><Relationship Id="rId15" Type="http://schemas.openxmlformats.org/officeDocument/2006/relationships/image" Target="../media/image39.gif"/><Relationship Id="rId10" Type="http://schemas.openxmlformats.org/officeDocument/2006/relationships/hyperlink" Target="http://www.4shared.com/account/dir/j-UA7SVo/_online.html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8.png"/><Relationship Id="rId14" Type="http://schemas.openxmlformats.org/officeDocument/2006/relationships/hyperlink" Target="mailto:joaldi58@hotmail.com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alphaModFix amt="4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99592" y="771550"/>
            <a:ext cx="7416824" cy="1368152"/>
          </a:xfrm>
          <a:prstGeom prst="rect">
            <a:avLst/>
          </a:prstGeom>
          <a:noFill/>
        </p:spPr>
        <p:txBody>
          <a:bodyPr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CR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Claro que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63888" y="4371950"/>
            <a:ext cx="53285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R" b="1" dirty="0">
                <a:solidFill>
                  <a:srgbClr val="000000"/>
                </a:solidFill>
                <a:latin typeface="Trebuchet MS" pitchFamily="34" charset="0"/>
              </a:rPr>
              <a:t>Canta su </a:t>
            </a:r>
            <a:r>
              <a:rPr lang="es-CR" b="1" dirty="0" smtClean="0">
                <a:solidFill>
                  <a:srgbClr val="000000"/>
                </a:solidFill>
                <a:latin typeface="Trebuchet MS" pitchFamily="34" charset="0"/>
              </a:rPr>
              <a:t>autor, el venezolano: </a:t>
            </a:r>
            <a:r>
              <a:rPr lang="es-CR" b="1" dirty="0">
                <a:solidFill>
                  <a:srgbClr val="000000"/>
                </a:solidFill>
                <a:latin typeface="Trebuchet MS" pitchFamily="34" charset="0"/>
              </a:rPr>
              <a:t>Franco De Vita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99592" y="2427734"/>
            <a:ext cx="7632848" cy="1368152"/>
          </a:xfrm>
          <a:prstGeom prst="rect">
            <a:avLst/>
          </a:prstGeom>
          <a:noFill/>
        </p:spPr>
        <p:txBody>
          <a:bodyPr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CR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Sé </a:t>
            </a:r>
            <a:r>
              <a:rPr lang="es-CR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perder!</a:t>
            </a:r>
            <a:endParaRPr lang="es-CR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-180528" y="-164554"/>
            <a:ext cx="9505056" cy="54726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972">
    <p:sndAc>
      <p:stSnd>
        <p:snd r:embed="rId2" name="claro que se perde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409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3563938" y="3795713"/>
            <a:ext cx="5040312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1"/>
                </a:solidFill>
                <a:latin typeface="AR CENA" pitchFamily="2" charset="0"/>
              </a:rPr>
              <a:t>Se que piensas marcharte ya lo sé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1"/>
                </a:solidFill>
                <a:latin typeface="AR CENA" pitchFamily="2" charset="0"/>
              </a:rPr>
              <a:t>Y no te detendré, haz lo que tú quieras</a:t>
            </a:r>
          </a:p>
        </p:txBody>
      </p:sp>
    </p:spTree>
  </p:cSld>
  <p:clrMapOvr>
    <a:masterClrMapping/>
  </p:clrMapOvr>
  <p:transition spd="slow" advClick="0" advTm="13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512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1691680" y="3867894"/>
            <a:ext cx="7164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rgbClr val="FFC000"/>
                </a:solidFill>
                <a:latin typeface="AR CENA" pitchFamily="2" charset="0"/>
              </a:rPr>
              <a:t>Sin embargo recuerda que </a:t>
            </a:r>
            <a:r>
              <a:rPr lang="es-ES_tradnl" sz="2400" dirty="0" smtClean="0">
                <a:solidFill>
                  <a:srgbClr val="FFC000"/>
                </a:solidFill>
                <a:latin typeface="AR CENA" pitchFamily="2" charset="0"/>
              </a:rPr>
              <a:t>yo estaré </a:t>
            </a:r>
            <a:r>
              <a:rPr lang="es-ES_tradnl" sz="2400" dirty="0">
                <a:solidFill>
                  <a:srgbClr val="FFC000"/>
                </a:solidFill>
                <a:latin typeface="AR CENA" pitchFamily="2" charset="0"/>
              </a:rPr>
              <a:t>aquí en el mismo </a:t>
            </a:r>
            <a:r>
              <a:rPr lang="es-ES_tradnl" sz="2400" dirty="0" smtClean="0">
                <a:solidFill>
                  <a:srgbClr val="FFC000"/>
                </a:solidFill>
                <a:latin typeface="AR CENA" pitchFamily="2" charset="0"/>
              </a:rPr>
              <a:t>lugar</a:t>
            </a:r>
            <a:endParaRPr lang="es-ES_tradnl" sz="2400" b="1" dirty="0">
              <a:solidFill>
                <a:schemeClr val="bg2">
                  <a:lumMod val="50000"/>
                </a:schemeClr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b="1" dirty="0">
                <a:solidFill>
                  <a:schemeClr val="bg2">
                    <a:lumMod val="50000"/>
                  </a:schemeClr>
                </a:solidFill>
                <a:latin typeface="AR CENA" pitchFamily="2" charset="0"/>
              </a:rPr>
              <a:t>        </a:t>
            </a:r>
            <a:r>
              <a:rPr lang="es-ES_tradnl" sz="2400" i="1" dirty="0">
                <a:solidFill>
                  <a:schemeClr val="accent5">
                    <a:lumMod val="75000"/>
                  </a:schemeClr>
                </a:solidFill>
                <a:latin typeface="AR CENA" pitchFamily="2" charset="0"/>
              </a:rPr>
              <a:t>y si solo tienes ganas de </a:t>
            </a:r>
            <a:r>
              <a:rPr lang="es-ES_tradnl" sz="2400" i="1" dirty="0" smtClean="0">
                <a:solidFill>
                  <a:schemeClr val="accent5">
                    <a:lumMod val="75000"/>
                  </a:schemeClr>
                </a:solidFill>
                <a:latin typeface="AR CENA" pitchFamily="2" charset="0"/>
              </a:rPr>
              <a:t>hablar con </a:t>
            </a:r>
            <a:r>
              <a:rPr lang="es-ES_tradnl" sz="2400" i="1" dirty="0">
                <a:solidFill>
                  <a:schemeClr val="accent5">
                    <a:lumMod val="75000"/>
                  </a:schemeClr>
                </a:solidFill>
                <a:latin typeface="AR CENA" pitchFamily="2" charset="0"/>
              </a:rPr>
              <a:t>gusto escucharé</a:t>
            </a:r>
            <a:endParaRPr lang="es-ES_tradnl" sz="2000" i="1" dirty="0">
              <a:solidFill>
                <a:schemeClr val="accent5">
                  <a:lumMod val="75000"/>
                </a:schemeClr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52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01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614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355976" y="411510"/>
            <a:ext cx="457200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accent1">
                    <a:lumMod val="75000"/>
                  </a:schemeClr>
                </a:solidFill>
                <a:latin typeface="AR CENA" pitchFamily="2" charset="0"/>
              </a:rPr>
              <a:t>y si </a:t>
            </a:r>
            <a:r>
              <a:rPr lang="es-ES_tradnl" sz="2800" i="1" dirty="0" smtClean="0">
                <a:solidFill>
                  <a:schemeClr val="accent1">
                    <a:lumMod val="75000"/>
                  </a:schemeClr>
                </a:solidFill>
                <a:latin typeface="AR CENA" pitchFamily="2" charset="0"/>
              </a:rPr>
              <a:t>él </a:t>
            </a:r>
            <a:r>
              <a:rPr lang="es-ES_tradnl" sz="2800" i="1" dirty="0">
                <a:solidFill>
                  <a:schemeClr val="accent1">
                    <a:lumMod val="75000"/>
                  </a:schemeClr>
                </a:solidFill>
                <a:latin typeface="AR CENA" pitchFamily="2" charset="0"/>
              </a:rPr>
              <a:t>supo darte mas </a:t>
            </a:r>
            <a:r>
              <a:rPr lang="es-ES_tradnl" sz="2800" i="1" dirty="0" smtClean="0">
                <a:solidFill>
                  <a:schemeClr val="accent1">
                    <a:lumMod val="75000"/>
                  </a:schemeClr>
                </a:solidFill>
                <a:latin typeface="AR CENA" pitchFamily="2" charset="0"/>
              </a:rPr>
              <a:t>amor,</a:t>
            </a:r>
            <a:endParaRPr lang="es-ES_tradnl" sz="2800" i="1" dirty="0">
              <a:solidFill>
                <a:schemeClr val="accent1">
                  <a:lumMod val="75000"/>
                </a:schemeClr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accent1">
                    <a:lumMod val="75000"/>
                  </a:schemeClr>
                </a:solidFill>
                <a:latin typeface="AR CENA" pitchFamily="2" charset="0"/>
              </a:rPr>
              <a:t>supo llenarte mas que yo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 b="1" dirty="0">
              <a:solidFill>
                <a:srgbClr val="FFCC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3347864" y="4155926"/>
            <a:ext cx="55964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 CENA" pitchFamily="2" charset="0"/>
              </a:rPr>
              <a:t>claro que se perder, claro que se </a:t>
            </a:r>
            <a:r>
              <a:rPr lang="es-ES_tradnl" sz="28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 CENA" pitchFamily="2" charset="0"/>
              </a:rPr>
              <a:t>perder…</a:t>
            </a:r>
            <a:endParaRPr lang="es-ES_tradnl" sz="2800" i="1" dirty="0">
              <a:solidFill>
                <a:schemeClr val="tx1">
                  <a:lumMod val="65000"/>
                  <a:lumOff val="35000"/>
                </a:schemeClr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74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717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79388" y="195263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572000" y="3435846"/>
            <a:ext cx="4355976" cy="13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1"/>
                </a:solidFill>
                <a:latin typeface="AR CENA" pitchFamily="2" charset="0"/>
              </a:rPr>
              <a:t>No tienes porque disimular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accent6">
                    <a:lumMod val="75000"/>
                  </a:schemeClr>
                </a:solidFill>
                <a:latin typeface="AR CENA" pitchFamily="2" charset="0"/>
              </a:rPr>
              <a:t>Esas lágrimas están de </a:t>
            </a:r>
            <a:r>
              <a:rPr lang="es-ES_tradnl" sz="2800" i="1" dirty="0" smtClean="0">
                <a:solidFill>
                  <a:schemeClr val="accent6">
                    <a:lumMod val="75000"/>
                  </a:schemeClr>
                </a:solidFill>
                <a:latin typeface="AR CENA" pitchFamily="2" charset="0"/>
              </a:rPr>
              <a:t>mas,</a:t>
            </a:r>
            <a:endParaRPr lang="es-ES_tradnl" sz="2800" i="1" dirty="0">
              <a:solidFill>
                <a:schemeClr val="accent6">
                  <a:lumMod val="75000"/>
                </a:schemeClr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accent6">
                    <a:lumMod val="75000"/>
                  </a:schemeClr>
                </a:solidFill>
                <a:latin typeface="AR CENA" pitchFamily="2" charset="0"/>
              </a:rPr>
              <a:t>Si tienes que irte vete </a:t>
            </a:r>
            <a:r>
              <a:rPr lang="es-ES_tradnl" sz="2800" i="1" dirty="0" smtClean="0">
                <a:solidFill>
                  <a:schemeClr val="accent6">
                    <a:lumMod val="75000"/>
                  </a:schemeClr>
                </a:solidFill>
                <a:latin typeface="AR CENA" pitchFamily="2" charset="0"/>
              </a:rPr>
              <a:t>ya…..</a:t>
            </a:r>
            <a:endParaRPr lang="es-ES_tradnl" sz="2800" i="1" dirty="0">
              <a:solidFill>
                <a:schemeClr val="accent6">
                  <a:lumMod val="75000"/>
                </a:schemeClr>
              </a:solidFill>
              <a:latin typeface="AR CENA" pitchFamily="2" charset="0"/>
            </a:endParaRPr>
          </a:p>
        </p:txBody>
      </p:sp>
      <p:pic>
        <p:nvPicPr>
          <p:cNvPr id="819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01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921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51520" y="3219822"/>
            <a:ext cx="4572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Sin embargo esperaba que te quedaras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Pero el agua hay que dejarla correr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Mientras yo me tragaba palabras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Que no pude </a:t>
            </a:r>
            <a:r>
              <a:rPr lang="es-ES_tradnl" sz="2400" i="1" dirty="0" smtClean="0">
                <a:solidFill>
                  <a:schemeClr val="bg1"/>
                </a:solidFill>
                <a:latin typeface="AR CENA" pitchFamily="2" charset="0"/>
              </a:rPr>
              <a:t>decir…..</a:t>
            </a:r>
            <a:endParaRPr lang="es-ES_tradnl" sz="2400" i="1" dirty="0">
              <a:solidFill>
                <a:schemeClr val="bg1"/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3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024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3779912" y="3795886"/>
            <a:ext cx="49695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Y  si el viento hoy sopla a tu favor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  yo no te guardaré </a:t>
            </a:r>
            <a:r>
              <a:rPr lang="es-VE" sz="2800" i="1" dirty="0" smtClean="0">
                <a:solidFill>
                  <a:schemeClr val="bg1"/>
                </a:solidFill>
                <a:latin typeface="AR CENA" pitchFamily="2" charset="0"/>
              </a:rPr>
              <a:t>rencor…..</a:t>
            </a:r>
            <a:endParaRPr lang="es-VE" sz="2800" i="1" dirty="0">
              <a:solidFill>
                <a:schemeClr val="bg1"/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01"/>
                            </p:stCondLst>
                            <p:childTnLst>
                              <p:par>
                                <p:cTn id="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126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2123728" y="3867894"/>
            <a:ext cx="669597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VE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Claro que sé </a:t>
            </a:r>
            <a:r>
              <a:rPr lang="es-VE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perder…  no será la </a:t>
            </a:r>
            <a:r>
              <a:rPr lang="es-VE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primera vez. </a:t>
            </a:r>
            <a:endParaRPr lang="es-VE" sz="28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itchFamily="2" charset="0"/>
            </a:endParaRPr>
          </a:p>
          <a:p>
            <a:pPr algn="ctr">
              <a:defRPr/>
            </a:pPr>
            <a:r>
              <a:rPr lang="es-VE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Hoy </a:t>
            </a:r>
            <a:r>
              <a:rPr lang="es-VE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te </a:t>
            </a: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vas</a:t>
            </a:r>
            <a:r>
              <a:rPr lang="es-VE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 tú, </a:t>
            </a:r>
            <a:r>
              <a:rPr lang="es-VE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mañana, me </a:t>
            </a:r>
            <a:r>
              <a:rPr lang="es-VE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iré </a:t>
            </a:r>
            <a:r>
              <a:rPr lang="es-VE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yo……..</a:t>
            </a:r>
            <a:endParaRPr lang="es-VE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4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301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229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2123728" y="3795886"/>
            <a:ext cx="6767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Seré un buen </a:t>
            </a:r>
            <a:r>
              <a:rPr lang="es-ES_tradnl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perdedor. El </a:t>
            </a:r>
            <a:r>
              <a:rPr lang="es-ES_tradnl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mundo no </a:t>
            </a:r>
            <a:r>
              <a:rPr lang="es-ES_tradnl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cambiará</a:t>
            </a:r>
            <a:endParaRPr lang="es-ES_tradnl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Alguien sin duda ocupe tu </a:t>
            </a:r>
            <a:r>
              <a:rPr lang="es-ES_tradnl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itchFamily="2" charset="0"/>
              </a:rPr>
              <a:t>lugar…….</a:t>
            </a:r>
            <a:endParaRPr lang="es-ES_tradnl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1"/>
                            </p:stCondLst>
                            <p:childTnLst>
                              <p:par>
                                <p:cTn id="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79512" y="267494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331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536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2195736" y="3579862"/>
            <a:ext cx="65535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Sin embargo esperaba que te quedaras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Pero el agua hay que dejarla </a:t>
            </a:r>
            <a:r>
              <a:rPr lang="es-ES_tradnl" sz="2400" i="1" dirty="0" smtClean="0">
                <a:solidFill>
                  <a:schemeClr val="bg1"/>
                </a:solidFill>
                <a:latin typeface="AR CENA" pitchFamily="2" charset="0"/>
              </a:rPr>
              <a:t>correr.</a:t>
            </a:r>
            <a:endParaRPr lang="es-ES_tradnl" sz="2400" i="1" dirty="0">
              <a:solidFill>
                <a:schemeClr val="bg1"/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Mientras yo me tragaba </a:t>
            </a:r>
            <a:r>
              <a:rPr lang="es-ES_tradnl" sz="2400" i="1" dirty="0" smtClean="0">
                <a:solidFill>
                  <a:schemeClr val="bg1"/>
                </a:solidFill>
                <a:latin typeface="AR CENA" pitchFamily="2" charset="0"/>
              </a:rPr>
              <a:t>palabras  que </a:t>
            </a:r>
            <a:r>
              <a:rPr lang="es-ES_tradnl" sz="2400" i="1" dirty="0">
                <a:solidFill>
                  <a:schemeClr val="bg1"/>
                </a:solidFill>
                <a:latin typeface="AR CENA" pitchFamily="2" charset="0"/>
              </a:rPr>
              <a:t>no pude </a:t>
            </a:r>
            <a:r>
              <a:rPr lang="es-ES_tradnl" sz="2400" i="1" dirty="0" smtClean="0">
                <a:solidFill>
                  <a:schemeClr val="bg1"/>
                </a:solidFill>
                <a:latin typeface="AR CENA" pitchFamily="2" charset="0"/>
              </a:rPr>
              <a:t>decir….</a:t>
            </a:r>
            <a:endParaRPr lang="es-VE" sz="2400" i="1" dirty="0">
              <a:solidFill>
                <a:schemeClr val="bg1"/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638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555776" y="3867894"/>
            <a:ext cx="61556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Y  si el viento hoy </a:t>
            </a:r>
            <a:r>
              <a:rPr lang="es-VE" sz="2800" i="1" dirty="0" smtClean="0">
                <a:solidFill>
                  <a:schemeClr val="bg1"/>
                </a:solidFill>
                <a:latin typeface="AR CENA" pitchFamily="2" charset="0"/>
              </a:rPr>
              <a:t>sopla  a </a:t>
            </a: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tu </a:t>
            </a:r>
            <a:r>
              <a:rPr lang="es-VE" sz="2800" i="1" dirty="0" smtClean="0">
                <a:solidFill>
                  <a:schemeClr val="bg1"/>
                </a:solidFill>
                <a:latin typeface="AR CENA" pitchFamily="2" charset="0"/>
              </a:rPr>
              <a:t>favor  </a:t>
            </a:r>
            <a:r>
              <a:rPr lang="es-VE" sz="2800" i="1" dirty="0">
                <a:solidFill>
                  <a:schemeClr val="bg1"/>
                </a:solidFill>
                <a:latin typeface="AR CENA" pitchFamily="2" charset="0"/>
              </a:rPr>
              <a:t>yo no te guardaré </a:t>
            </a:r>
            <a:r>
              <a:rPr lang="es-VE" sz="2800" i="1" dirty="0" smtClean="0">
                <a:solidFill>
                  <a:schemeClr val="bg1"/>
                </a:solidFill>
                <a:latin typeface="AR CENA" pitchFamily="2" charset="0"/>
              </a:rPr>
              <a:t>rencor </a:t>
            </a:r>
            <a:r>
              <a:rPr lang="es-ES_tradnl" sz="2800" i="1" dirty="0" smtClean="0">
                <a:solidFill>
                  <a:schemeClr val="bg1"/>
                </a:solidFill>
                <a:latin typeface="AR CENA" pitchFamily="2" charset="0"/>
              </a:rPr>
              <a:t>claro </a:t>
            </a:r>
            <a:r>
              <a:rPr lang="es-ES_tradnl" sz="2800" i="1" dirty="0">
                <a:solidFill>
                  <a:schemeClr val="bg1"/>
                </a:solidFill>
                <a:latin typeface="AR CENA" pitchFamily="2" charset="0"/>
              </a:rPr>
              <a:t>que se </a:t>
            </a:r>
            <a:r>
              <a:rPr lang="es-ES_tradnl" sz="2800" i="1" dirty="0" smtClean="0">
                <a:solidFill>
                  <a:schemeClr val="bg1"/>
                </a:solidFill>
                <a:latin typeface="AR CENA" pitchFamily="2" charset="0"/>
              </a:rPr>
              <a:t>perder……..</a:t>
            </a:r>
            <a:endParaRPr lang="es-VE" sz="2800" i="1" dirty="0">
              <a:solidFill>
                <a:schemeClr val="bg1"/>
              </a:solidFill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741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2987824" y="3867894"/>
            <a:ext cx="57959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VE" sz="2800" i="1" dirty="0">
                <a:solidFill>
                  <a:srgbClr val="FFFF00"/>
                </a:solidFill>
                <a:latin typeface="AR CENA" pitchFamily="2" charset="0"/>
              </a:rPr>
              <a:t>no será la primera vez.</a:t>
            </a:r>
          </a:p>
          <a:p>
            <a:pPr algn="ctr">
              <a:defRPr/>
            </a:pPr>
            <a:r>
              <a:rPr lang="es-VE" sz="2800" i="1" dirty="0">
                <a:solidFill>
                  <a:srgbClr val="FFFF00"/>
                </a:solidFill>
                <a:latin typeface="AR CENA" pitchFamily="2" charset="0"/>
              </a:rPr>
              <a:t>Hoy te vas tú, mañana me iré  </a:t>
            </a:r>
            <a:r>
              <a:rPr lang="es-VE" sz="2800" i="1" dirty="0" smtClean="0">
                <a:solidFill>
                  <a:srgbClr val="FFFF00"/>
                </a:solidFill>
                <a:latin typeface="AR CENA" pitchFamily="2" charset="0"/>
              </a:rPr>
              <a:t>yo……….</a:t>
            </a:r>
            <a:endParaRPr lang="es-VE" sz="2800" i="1" dirty="0">
              <a:solidFill>
                <a:srgbClr val="FFFF00"/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15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  <p:bldP spid="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195486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843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051720" y="3435846"/>
            <a:ext cx="67318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rgbClr val="00B0F0"/>
                </a:solidFill>
                <a:latin typeface="AR CENA" pitchFamily="2" charset="0"/>
              </a:rPr>
              <a:t>Seré un buen </a:t>
            </a:r>
            <a:r>
              <a:rPr lang="es-ES_tradnl" sz="2800" i="1" dirty="0" smtClean="0">
                <a:solidFill>
                  <a:srgbClr val="00B0F0"/>
                </a:solidFill>
                <a:latin typeface="AR CENA" pitchFamily="2" charset="0"/>
              </a:rPr>
              <a:t>perdedor. El </a:t>
            </a:r>
            <a:r>
              <a:rPr lang="es-ES_tradnl" sz="2800" i="1" dirty="0">
                <a:solidFill>
                  <a:srgbClr val="00B0F0"/>
                </a:solidFill>
                <a:latin typeface="AR CENA" pitchFamily="2" charset="0"/>
              </a:rPr>
              <a:t>mundo no </a:t>
            </a:r>
            <a:r>
              <a:rPr lang="es-ES_tradnl" sz="2800" i="1" dirty="0" smtClean="0">
                <a:solidFill>
                  <a:srgbClr val="00B0F0"/>
                </a:solidFill>
                <a:latin typeface="AR CENA" pitchFamily="2" charset="0"/>
              </a:rPr>
              <a:t>cambiará. </a:t>
            </a:r>
            <a:endParaRPr lang="es-ES_tradnl" sz="2800" i="1" dirty="0">
              <a:solidFill>
                <a:srgbClr val="00B0F0"/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rgbClr val="00B0F0"/>
                </a:solidFill>
                <a:latin typeface="AR CENA" pitchFamily="2" charset="0"/>
              </a:rPr>
              <a:t>Alguien sin duda ocupe tu Lugar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rgbClr val="00B0F0"/>
                </a:solidFill>
                <a:latin typeface="AR CENA" pitchFamily="2" charset="0"/>
              </a:rPr>
              <a:t>Ah  </a:t>
            </a:r>
            <a:r>
              <a:rPr lang="es-ES_tradnl" sz="2800" i="1" dirty="0" err="1">
                <a:solidFill>
                  <a:srgbClr val="00B0F0"/>
                </a:solidFill>
                <a:latin typeface="AR CENA" pitchFamily="2" charset="0"/>
              </a:rPr>
              <a:t>ah</a:t>
            </a:r>
            <a:r>
              <a:rPr lang="es-ES_tradnl" sz="2800" i="1" dirty="0">
                <a:solidFill>
                  <a:srgbClr val="00B0F0"/>
                </a:solidFill>
                <a:latin typeface="AR CENA" pitchFamily="2" charset="0"/>
              </a:rPr>
              <a:t> </a:t>
            </a:r>
            <a:r>
              <a:rPr lang="es-ES_tradnl" sz="2800" i="1" dirty="0" smtClean="0">
                <a:solidFill>
                  <a:srgbClr val="00B0F0"/>
                </a:solidFill>
                <a:latin typeface="AR CENA" pitchFamily="2" charset="0"/>
              </a:rPr>
              <a:t> </a:t>
            </a:r>
            <a:r>
              <a:rPr lang="es-ES_tradnl" sz="2800" i="1" dirty="0" err="1" smtClean="0">
                <a:solidFill>
                  <a:srgbClr val="00B0F0"/>
                </a:solidFill>
                <a:latin typeface="AR CENA" pitchFamily="2" charset="0"/>
              </a:rPr>
              <a:t>ah</a:t>
            </a:r>
            <a:r>
              <a:rPr lang="es-ES_tradnl" sz="2800" i="1" dirty="0" smtClean="0">
                <a:solidFill>
                  <a:srgbClr val="00B0F0"/>
                </a:solidFill>
                <a:latin typeface="AR CENA" pitchFamily="2" charset="0"/>
              </a:rPr>
              <a:t>  </a:t>
            </a:r>
            <a:r>
              <a:rPr lang="es-ES_tradnl" sz="2800" i="1" dirty="0" err="1" smtClean="0">
                <a:solidFill>
                  <a:srgbClr val="00B0F0"/>
                </a:solidFill>
                <a:latin typeface="AR CENA" pitchFamily="2" charset="0"/>
              </a:rPr>
              <a:t>ah</a:t>
            </a:r>
            <a:endParaRPr lang="es-ES_tradnl" sz="2800" i="1" dirty="0">
              <a:solidFill>
                <a:srgbClr val="00B0F0"/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4" grpId="0"/>
      <p:bldP spid="1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79512" y="267494"/>
            <a:ext cx="8785225" cy="47323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267494"/>
            <a:ext cx="8785225" cy="47323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4339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0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0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803775"/>
            <a:ext cx="3024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480377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803775"/>
            <a:ext cx="2808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400000">
            <a:off x="-1026319" y="3598069"/>
            <a:ext cx="23764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3831" y="1221582"/>
            <a:ext cx="237648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8" descr="http://u.jimdo.com/www17/o/s70339457a4f71e70/img/i0265d7c2705e8288/1279238582/std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866062" y="3525838"/>
            <a:ext cx="22320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051720" y="3435846"/>
            <a:ext cx="67318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Seré un buen </a:t>
            </a:r>
            <a:r>
              <a:rPr lang="es-ES_tradnl" sz="2800" i="1" dirty="0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perdedor. El </a:t>
            </a:r>
            <a:r>
              <a:rPr lang="es-ES_tradnl" sz="2800" i="1" dirty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mundo no </a:t>
            </a:r>
            <a:r>
              <a:rPr lang="es-ES_tradnl" sz="2800" i="1" dirty="0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cambiará. </a:t>
            </a:r>
            <a:endParaRPr lang="es-ES_tradnl" sz="2800" i="1" dirty="0">
              <a:solidFill>
                <a:schemeClr val="bg2">
                  <a:lumMod val="75000"/>
                </a:schemeClr>
              </a:solidFill>
              <a:latin typeface="AR CENA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Alguien sin duda ocupe tu Lugar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i="1" dirty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Ah  </a:t>
            </a:r>
            <a:r>
              <a:rPr lang="es-ES_tradnl" sz="2800" i="1" dirty="0" err="1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ah</a:t>
            </a:r>
            <a:r>
              <a:rPr lang="es-ES_tradnl" sz="2800" i="1" dirty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 </a:t>
            </a:r>
            <a:r>
              <a:rPr lang="es-ES_tradnl" sz="2800" i="1" dirty="0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 </a:t>
            </a:r>
            <a:r>
              <a:rPr lang="es-ES_tradnl" sz="2800" i="1" dirty="0" err="1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ah</a:t>
            </a:r>
            <a:r>
              <a:rPr lang="es-ES_tradnl" sz="2800" i="1" dirty="0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  </a:t>
            </a:r>
            <a:r>
              <a:rPr lang="es-ES_tradnl" sz="2800" i="1" dirty="0" err="1" smtClean="0">
                <a:solidFill>
                  <a:schemeClr val="bg2">
                    <a:lumMod val="75000"/>
                  </a:schemeClr>
                </a:solidFill>
                <a:latin typeface="AR CENA" pitchFamily="2" charset="0"/>
              </a:rPr>
              <a:t>ah</a:t>
            </a:r>
            <a:endParaRPr lang="es-ES_tradnl" sz="2800" i="1" dirty="0">
              <a:solidFill>
                <a:schemeClr val="bg2">
                  <a:lumMod val="75000"/>
                </a:schemeClr>
              </a:solidFill>
              <a:latin typeface="AR CENA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1"/>
                            </p:stCondLst>
                            <p:childTnLst>
                              <p:par>
                                <p:cTn id="1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9463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19464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19467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700338" y="4710113"/>
            <a:ext cx="3671887" cy="19526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129E5A8A-A1E2-4E90-89DA-C80AC6176F93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lunes, 18 de marzo de 2013</a:t>
            </a:fld>
            <a:endParaRPr lang="es-CR" sz="1800" b="1" i="1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492500" y="1600200"/>
            <a:ext cx="2159000" cy="1814513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180528" y="-164554"/>
            <a:ext cx="9505056" cy="54726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6" name="15 CuadroText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1851670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1043608" y="627534"/>
            <a:ext cx="71024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971600" y="3651870"/>
            <a:ext cx="6913562" cy="1322388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Dale clic para ir a mi blog: </a:t>
            </a: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  <a:hlinkClick r:id="rId10"/>
              </a:rPr>
              <a:t>http://www.4shared.com/account/dir/j-UA7SVo/_online.html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Nuevo link en Skydrive: 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  <a:hlinkClick r:id="rId11"/>
              </a:rPr>
              <a:t>https://skydrive.live.com/?cid=58254003e1054e6f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Mi canal en Youtube: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000" b="1" dirty="0">
                <a:solidFill>
                  <a:srgbClr val="000000"/>
                </a:solidFill>
                <a:cs typeface="Arial" charset="0"/>
                <a:hlinkClick r:id="rId12"/>
              </a:rPr>
              <a:t>http://www.youtube.com/channel/UCFhn-g7n_8eSOzraIuu9WNA/videos?flow=grid&amp;view=0</a:t>
            </a:r>
            <a:r>
              <a:rPr lang="es-CR" sz="1000" b="1" dirty="0">
                <a:solidFill>
                  <a:srgbClr val="000000"/>
                </a:solidFill>
                <a:cs typeface="Arial" charset="0"/>
                <a:hlinkClick r:id="rId13"/>
              </a:rPr>
              <a:t>.aspx</a:t>
            </a:r>
            <a:endParaRPr lang="es-CR" sz="1000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9472" name="Picture 6" descr="תמונה6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40352" y="3795886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500"/>
                            </p:stCondLst>
                            <p:childTnLst>
                              <p:par>
                                <p:cTn id="53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0" grpId="1" animBg="1"/>
      <p:bldP spid="19" grpId="0" animBg="1"/>
      <p:bldP spid="18" grpId="0"/>
      <p:bldP spid="18" grpId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385</Words>
  <Application>Microsoft Office PowerPoint</Application>
  <PresentationFormat>Presentación en pantalla (16:9)</PresentationFormat>
  <Paragraphs>73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Temă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SoftPack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Johnny Diaz Apitz</dc:creator>
  <cp:lastModifiedBy>Johnny</cp:lastModifiedBy>
  <cp:revision>60</cp:revision>
  <dcterms:created xsi:type="dcterms:W3CDTF">2011-02-23T13:42:40Z</dcterms:created>
  <dcterms:modified xsi:type="dcterms:W3CDTF">2013-03-18T22:47:37Z</dcterms:modified>
</cp:coreProperties>
</file>