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mp3" ContentType="audio/m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65" r:id="rId3"/>
    <p:sldId id="256" r:id="rId4"/>
    <p:sldId id="259" r:id="rId5"/>
    <p:sldId id="260" r:id="rId6"/>
    <p:sldId id="263" r:id="rId7"/>
    <p:sldId id="266" r:id="rId8"/>
    <p:sldId id="267" r:id="rId9"/>
    <p:sldId id="268" r:id="rId10"/>
    <p:sldId id="274" r:id="rId11"/>
    <p:sldId id="269" r:id="rId12"/>
    <p:sldId id="270" r:id="rId13"/>
    <p:sldId id="275" r:id="rId14"/>
    <p:sldId id="271" r:id="rId15"/>
    <p:sldId id="257" r:id="rId16"/>
    <p:sldId id="277" r:id="rId17"/>
  </p:sldIdLst>
  <p:sldSz cx="12192000" cy="6858000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1R053GWCCCSuTGVpothjig==" hashData="wXG6zPKyVMQw+KRTPPSdj3RwhJOtSyBw7FIS8tgb+o6CgmsAoWSspY4WdjMIaYkFOump02pHBeeAdjhQoD5Q7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3" autoAdjust="0"/>
    <p:restoredTop sz="94660"/>
  </p:normalViewPr>
  <p:slideViewPr>
    <p:cSldViewPr snapToGrid="0">
      <p:cViewPr>
        <p:scale>
          <a:sx n="55" d="100"/>
          <a:sy n="55" d="100"/>
        </p:scale>
        <p:origin x="60" y="45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137E4B9-BA37-4A2C-B301-982604A6DE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109EC038-487E-4ADD-A0E1-6D39910A8BA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C1A2D5A8-938E-4BE7-9090-FDC2C0C27A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8388F-BD23-4785-9C41-5A49808D21A5}" type="datetimeFigureOut">
              <a:rPr lang="es-MX" smtClean="0"/>
              <a:t>18/09/2025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EA6F2011-2D5C-47A8-AE8D-89BDCE76F8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E7EBD983-9F52-4435-BDFD-99DD6043B0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CB741B-9F23-4545-8A56-2472F660FBFD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74214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907B7A2-BFED-489C-BA7B-2E5917AA23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90074ECE-69A0-4E3C-B0B3-6D67E743847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5C264E33-8FE4-4780-816E-7A1CB2C7D0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8388F-BD23-4785-9C41-5A49808D21A5}" type="datetimeFigureOut">
              <a:rPr lang="es-MX" smtClean="0"/>
              <a:t>18/09/2025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2E0EFDE8-D517-407A-B32A-0A2BB34327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EEB37FBA-2407-4B08-A145-3DBC0A9B5D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CB741B-9F23-4545-8A56-2472F660FBFD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2344281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148A490-03ED-4C99-A1CF-19040F36E1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115A5BA6-CCC5-4134-A140-A6976562355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2FEA5FE0-A149-435D-B186-D405CE4CD2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8388F-BD23-4785-9C41-5A49808D21A5}" type="datetimeFigureOut">
              <a:rPr lang="es-MX" smtClean="0"/>
              <a:t>18/09/2025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DEC2A902-AC89-4402-B92C-1786E50EF6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BF08E539-BDC3-4578-B9C3-158A55A860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CB741B-9F23-4545-8A56-2472F660FBFD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4022545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9960B2D-B15A-410A-AD9D-A2993558D7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2DE1D88F-B750-408E-9FA3-FFB9184033D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45AF40B2-17EB-45F4-9907-C54BCD3CDC5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2550F3CB-D180-43B1-8367-CB4D7A3317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8388F-BD23-4785-9C41-5A49808D21A5}" type="datetimeFigureOut">
              <a:rPr lang="es-MX" smtClean="0"/>
              <a:t>18/09/2025</a:t>
            </a:fld>
            <a:endParaRPr lang="es-MX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78DE56FC-3ACE-451A-9BB8-DCEE4D5904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B4147966-C5E0-4C0A-973A-BF0CA9F404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CB741B-9F23-4545-8A56-2472F660FBFD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9500661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D1E950E-C3F2-47CB-8892-D8909DAE79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24CD40B4-B4B3-495C-9ED7-4F868F794F2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4D0D619E-221A-4A6C-A18D-A1C8A287DF2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AE1BC2BA-A7D8-4B90-BE03-BF2E4DF74B0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10362875-707B-4430-8AD1-B2C6B8E0DBE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82060E4B-FA3F-4C16-82F5-48BE9A0666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8388F-BD23-4785-9C41-5A49808D21A5}" type="datetimeFigureOut">
              <a:rPr lang="es-MX" smtClean="0"/>
              <a:t>18/09/2025</a:t>
            </a:fld>
            <a:endParaRPr lang="es-MX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97996EF6-3913-4294-960D-70309F4320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FE3FCCFC-2A97-4CD8-82C0-A30896053F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CB741B-9F23-4545-8A56-2472F660FBFD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3284867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3A46EB0-3EDE-42B6-90C0-1944DCFD37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8F883E54-4F6F-4C4A-9EA5-4E229EA827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8388F-BD23-4785-9C41-5A49808D21A5}" type="datetimeFigureOut">
              <a:rPr lang="es-MX" smtClean="0"/>
              <a:t>18/09/2025</a:t>
            </a:fld>
            <a:endParaRPr lang="es-MX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17FD4A1B-E452-49AB-8771-4786994058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BA33999F-ACC8-4022-BDCC-1775CC33C6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CB741B-9F23-4545-8A56-2472F660FBFD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462733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2437F351-F867-49B3-846B-77177C5964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8388F-BD23-4785-9C41-5A49808D21A5}" type="datetimeFigureOut">
              <a:rPr lang="es-MX" smtClean="0"/>
              <a:t>18/09/2025</a:t>
            </a:fld>
            <a:endParaRPr lang="es-MX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1AF6123C-ED38-430A-B7B5-A3D7398CC1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BBAE893B-6360-4A9F-8C7A-400976B595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CB741B-9F23-4545-8A56-2472F660FBFD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300980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D4A7AC4-4939-4935-9A8C-54620DCCB8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140E7DC7-3C4D-4210-8158-1B6E9FB989E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A70D1A17-2A62-44F4-892C-DEE376FEB4D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4ACF040F-5597-4B8F-91F9-A3B2559340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8388F-BD23-4785-9C41-5A49808D21A5}" type="datetimeFigureOut">
              <a:rPr lang="es-MX" smtClean="0"/>
              <a:t>18/09/2025</a:t>
            </a:fld>
            <a:endParaRPr lang="es-MX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6A916728-9BBD-431E-B5CC-F2B906E93A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8A8906E8-5342-4C60-BC85-09A691B027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CB741B-9F23-4545-8A56-2472F660FBFD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173876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A5B0898-E832-4C02-9254-D4C41A6C22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40B22FDA-CE2C-4A8A-A059-1F1788358FB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4895DBF4-707E-4718-84C2-6D1EAF83330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4EADE472-17BE-4F35-8F1F-34BFC71DD4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8388F-BD23-4785-9C41-5A49808D21A5}" type="datetimeFigureOut">
              <a:rPr lang="es-MX" smtClean="0"/>
              <a:t>18/09/2025</a:t>
            </a:fld>
            <a:endParaRPr lang="es-MX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10A4824A-E476-414E-A0C4-C1B73757F0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0D949E04-2B4E-4110-888B-E4E90308E2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CB741B-9F23-4545-8A56-2472F660FBFD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6183622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02F493D-25E2-4636-BDD2-212DC0716E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AB50F9B3-191F-4B67-BD26-B4EE7BCD314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446F688-F05E-4D63-97AE-52F565F23A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8388F-BD23-4785-9C41-5A49808D21A5}" type="datetimeFigureOut">
              <a:rPr lang="es-MX" smtClean="0"/>
              <a:t>18/09/2025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D302C8D1-031A-43F2-BD46-C2AC400FF8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B6DEEBC7-3C4E-4E91-BC25-0D200E2215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CB741B-9F23-4545-8A56-2472F660FBFD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679328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732DE903-D5BE-4069-9222-3444EF546A9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6CB9949C-912E-4D0B-83A5-E8F77AF1A68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82893465-3F21-4268-BFB3-D175003229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8388F-BD23-4785-9C41-5A49808D21A5}" type="datetimeFigureOut">
              <a:rPr lang="es-MX" smtClean="0"/>
              <a:t>18/09/2025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F8B283B9-52E0-498C-8A5C-3C0098A324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4411EC20-E6BF-4CF9-82E6-31637E10D8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CB741B-9F23-4545-8A56-2472F660FBFD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72875952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24F1646-28C8-4BB8-BED5-173E8BDBEA0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77CF75B7-3DB2-4B8A-B50B-DB6CB6A8FD4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D7360DA-0498-4A8C-A1E9-A0DB545894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MX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9585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77215486-99BF-4878-9F5F-A37423B6C4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CF0D3DAD-A7F6-48C3-8BA0-57B9BCD3785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C5FC8A35-0113-4181-978E-25AAA1ED7C8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A8388F-BD23-4785-9C41-5A49808D21A5}" type="datetimeFigureOut">
              <a:rPr lang="es-MX" smtClean="0"/>
              <a:t>18/09/2025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500C382-EDAC-442F-A3BD-03BBC194B05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A3DF4C7-4DA9-4E69-9073-E78FF3EBADC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CB741B-9F23-4545-8A56-2472F660FBFD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7965239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67047DD1-82D6-417C-B227-D103BCFBCC11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996975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pn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8.png"/><Relationship Id="rId7" Type="http://schemas.openxmlformats.org/officeDocument/2006/relationships/image" Target="../media/image10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7.png"/><Relationship Id="rId10" Type="http://schemas.openxmlformats.org/officeDocument/2006/relationships/image" Target="../media/image13.gif"/><Relationship Id="rId4" Type="http://schemas.openxmlformats.org/officeDocument/2006/relationships/image" Target="../media/image6.png"/><Relationship Id="rId9" Type="http://schemas.openxmlformats.org/officeDocument/2006/relationships/image" Target="../media/image12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gif"/><Relationship Id="rId5" Type="http://schemas.openxmlformats.org/officeDocument/2006/relationships/image" Target="../media/image17.jpg"/><Relationship Id="rId4" Type="http://schemas.openxmlformats.org/officeDocument/2006/relationships/image" Target="../media/image16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gif"/><Relationship Id="rId5" Type="http://schemas.openxmlformats.org/officeDocument/2006/relationships/image" Target="../media/image22.gif"/><Relationship Id="rId4" Type="http://schemas.openxmlformats.org/officeDocument/2006/relationships/image" Target="../media/image2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png"/><Relationship Id="rId5" Type="http://schemas.openxmlformats.org/officeDocument/2006/relationships/image" Target="../media/image27.png"/><Relationship Id="rId4" Type="http://schemas.openxmlformats.org/officeDocument/2006/relationships/image" Target="../media/image26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gif"/><Relationship Id="rId4" Type="http://schemas.openxmlformats.org/officeDocument/2006/relationships/image" Target="../media/image3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jpg"/><Relationship Id="rId4" Type="http://schemas.openxmlformats.org/officeDocument/2006/relationships/image" Target="../media/image23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7" Type="http://schemas.openxmlformats.org/officeDocument/2006/relationships/image" Target="../media/image18.gif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png"/><Relationship Id="rId5" Type="http://schemas.openxmlformats.org/officeDocument/2006/relationships/image" Target="../media/image33.jpg"/><Relationship Id="rId4" Type="http://schemas.openxmlformats.org/officeDocument/2006/relationships/image" Target="../media/image3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gif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6.gif"/><Relationship Id="rId4" Type="http://schemas.openxmlformats.org/officeDocument/2006/relationships/image" Target="../media/image2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7" Type="http://schemas.openxmlformats.org/officeDocument/2006/relationships/image" Target="../media/image22.gif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png"/><Relationship Id="rId5" Type="http://schemas.openxmlformats.org/officeDocument/2006/relationships/image" Target="../media/image27.png"/><Relationship Id="rId4" Type="http://schemas.openxmlformats.org/officeDocument/2006/relationships/image" Target="../media/image26.gif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gif"/><Relationship Id="rId13" Type="http://schemas.openxmlformats.org/officeDocument/2006/relationships/image" Target="../media/image41.jpg"/><Relationship Id="rId3" Type="http://schemas.openxmlformats.org/officeDocument/2006/relationships/image" Target="../media/image25.png"/><Relationship Id="rId7" Type="http://schemas.openxmlformats.org/officeDocument/2006/relationships/image" Target="../media/image1.gif"/><Relationship Id="rId12" Type="http://schemas.openxmlformats.org/officeDocument/2006/relationships/image" Target="../media/image40.jp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png"/><Relationship Id="rId11" Type="http://schemas.openxmlformats.org/officeDocument/2006/relationships/image" Target="../media/image39.jpg"/><Relationship Id="rId5" Type="http://schemas.openxmlformats.org/officeDocument/2006/relationships/image" Target="../media/image27.png"/><Relationship Id="rId10" Type="http://schemas.openxmlformats.org/officeDocument/2006/relationships/image" Target="../media/image38.jpg"/><Relationship Id="rId4" Type="http://schemas.openxmlformats.org/officeDocument/2006/relationships/image" Target="../media/image26.gif"/><Relationship Id="rId9" Type="http://schemas.openxmlformats.org/officeDocument/2006/relationships/image" Target="../media/image37.png"/><Relationship Id="rId14" Type="http://schemas.openxmlformats.org/officeDocument/2006/relationships/image" Target="../media/image42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gi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13" Type="http://schemas.openxmlformats.org/officeDocument/2006/relationships/hyperlink" Target="https://vk.com/mispps" TargetMode="External"/><Relationship Id="rId3" Type="http://schemas.openxmlformats.org/officeDocument/2006/relationships/hyperlink" Target="http://www.mispps.com/" TargetMode="External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8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4.png"/><Relationship Id="rId10" Type="http://schemas.openxmlformats.org/officeDocument/2006/relationships/image" Target="../media/image4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4D931D48-5222-412A-95F7-C7FCFD08CB5F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4">
              <a:alphaModFix amt="36000"/>
            </a:blip>
            <a:srcRect/>
            <a:stretch>
              <a:fillRect/>
            </a:stretch>
          </a:blipFill>
          <a:effectLst>
            <a:softEdge rad="317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FD876449-B966-47CE-81CF-F6C6740CB86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6568" y="-405384"/>
            <a:ext cx="8159496" cy="8159496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11BDAAE5-21FA-4E92-8539-F6D5639C625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0942" y="0"/>
            <a:ext cx="12232942" cy="6858000"/>
          </a:xfrm>
          <a:prstGeom prst="rect">
            <a:avLst/>
          </a:prstGeom>
        </p:spPr>
      </p:pic>
      <p:sp>
        <p:nvSpPr>
          <p:cNvPr id="6" name="Diagrama de flujo: decisión 5">
            <a:extLst>
              <a:ext uri="{FF2B5EF4-FFF2-40B4-BE49-F238E27FC236}">
                <a16:creationId xmlns:a16="http://schemas.microsoft.com/office/drawing/2014/main" id="{ECAB4324-5954-4111-A0A8-CCE93B9AFEAD}"/>
              </a:ext>
            </a:extLst>
          </p:cNvPr>
          <p:cNvSpPr/>
          <p:nvPr/>
        </p:nvSpPr>
        <p:spPr>
          <a:xfrm>
            <a:off x="-40942" y="0"/>
            <a:ext cx="12091915" cy="873457"/>
          </a:xfrm>
          <a:prstGeom prst="flowChartDecision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s-MX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CREACIONES YULS</a:t>
            </a:r>
          </a:p>
        </p:txBody>
      </p:sp>
      <p:pic>
        <p:nvPicPr>
          <p:cNvPr id="2" name="Suzi Quatro. Stumblin in">
            <a:hlinkClick r:id="" action="ppaction://media"/>
            <a:extLst>
              <a:ext uri="{FF2B5EF4-FFF2-40B4-BE49-F238E27FC236}">
                <a16:creationId xmlns:a16="http://schemas.microsoft.com/office/drawing/2014/main" id="{74F3E001-BD73-4AAD-9683-7B840382261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  <p:pic>
        <p:nvPicPr>
          <p:cNvPr id="7" name="Suzi Quatro. Stumblin in">
            <a:hlinkClick r:id="" action="ppaction://media"/>
            <a:extLst>
              <a:ext uri="{FF2B5EF4-FFF2-40B4-BE49-F238E27FC236}">
                <a16:creationId xmlns:a16="http://schemas.microsoft.com/office/drawing/2014/main" id="{D135855A-7DFD-45D9-B4A2-027EAB19478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37742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3147">
        <p:randomBar dir="vert"/>
      </p:transition>
    </mc:Choice>
    <mc:Fallback>
      <p:transition advClick="0" advTm="3147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999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>
            <a:extLst>
              <a:ext uri="{FF2B5EF4-FFF2-40B4-BE49-F238E27FC236}">
                <a16:creationId xmlns:a16="http://schemas.microsoft.com/office/drawing/2014/main" id="{9BF6F221-AE3B-40FB-A7E6-8578E922854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1336"/>
            <a:ext cx="12192000" cy="6879336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F51501C7-5380-40A3-A68D-CA8F2C5F874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8589" y="2003714"/>
            <a:ext cx="2767794" cy="4854286"/>
          </a:xfrm>
          <a:prstGeom prst="rect">
            <a:avLst/>
          </a:prstGeom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801B934C-42C7-4C0B-B2B4-43BC58AE705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82729" y="2491619"/>
            <a:ext cx="2513331" cy="4366381"/>
          </a:xfrm>
          <a:prstGeom prst="rect">
            <a:avLst/>
          </a:prstGeom>
        </p:spPr>
      </p:pic>
      <p:pic>
        <p:nvPicPr>
          <p:cNvPr id="12" name="Imagen 11">
            <a:extLst>
              <a:ext uri="{FF2B5EF4-FFF2-40B4-BE49-F238E27FC236}">
                <a16:creationId xmlns:a16="http://schemas.microsoft.com/office/drawing/2014/main" id="{9B7EB8DC-0AFF-449E-B3A6-AD6B4E65EB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79336"/>
          </a:xfrm>
          <a:prstGeom prst="rect">
            <a:avLst/>
          </a:prstGeom>
        </p:spPr>
      </p:pic>
      <p:sp>
        <p:nvSpPr>
          <p:cNvPr id="13" name="CuadroTexto 12">
            <a:extLst>
              <a:ext uri="{FF2B5EF4-FFF2-40B4-BE49-F238E27FC236}">
                <a16:creationId xmlns:a16="http://schemas.microsoft.com/office/drawing/2014/main" id="{CDF81FDA-AE13-48E0-BC53-2B7A21DC3A5E}"/>
              </a:ext>
            </a:extLst>
          </p:cNvPr>
          <p:cNvSpPr txBox="1"/>
          <p:nvPr/>
        </p:nvSpPr>
        <p:spPr>
          <a:xfrm>
            <a:off x="3140220" y="78527"/>
            <a:ext cx="560037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sz="2400" b="1" dirty="0">
                <a:solidFill>
                  <a:schemeClr val="bg1"/>
                </a:solidFill>
              </a:rPr>
              <a:t>Nuestro amor está vivo, y así comenzamos</a:t>
            </a: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C2D2F8B4-1525-4C39-B6E5-18611EA80782}"/>
              </a:ext>
            </a:extLst>
          </p:cNvPr>
          <p:cNvSpPr/>
          <p:nvPr/>
        </p:nvSpPr>
        <p:spPr>
          <a:xfrm>
            <a:off x="3907291" y="6317808"/>
            <a:ext cx="442832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MX" sz="2400" b="1" dirty="0" err="1">
                <a:solidFill>
                  <a:schemeClr val="bg1"/>
                </a:solidFill>
              </a:rPr>
              <a:t>Our</a:t>
            </a:r>
            <a:r>
              <a:rPr lang="es-MX" sz="2400" b="1" dirty="0">
                <a:solidFill>
                  <a:schemeClr val="bg1"/>
                </a:solidFill>
              </a:rPr>
              <a:t> </a:t>
            </a:r>
            <a:r>
              <a:rPr lang="es-MX" sz="2400" b="1" dirty="0" err="1">
                <a:solidFill>
                  <a:schemeClr val="bg1"/>
                </a:solidFill>
              </a:rPr>
              <a:t>love</a:t>
            </a:r>
            <a:r>
              <a:rPr lang="es-MX" sz="2400" b="1" dirty="0">
                <a:solidFill>
                  <a:schemeClr val="bg1"/>
                </a:solidFill>
              </a:rPr>
              <a:t> </a:t>
            </a:r>
            <a:r>
              <a:rPr lang="es-MX" sz="2400" b="1" dirty="0" err="1">
                <a:solidFill>
                  <a:schemeClr val="bg1"/>
                </a:solidFill>
              </a:rPr>
              <a:t>is</a:t>
            </a:r>
            <a:r>
              <a:rPr lang="es-MX" sz="2400" b="1" dirty="0">
                <a:solidFill>
                  <a:schemeClr val="bg1"/>
                </a:solidFill>
              </a:rPr>
              <a:t> </a:t>
            </a:r>
            <a:r>
              <a:rPr lang="es-MX" sz="2400" b="1" dirty="0" err="1">
                <a:solidFill>
                  <a:schemeClr val="bg1"/>
                </a:solidFill>
              </a:rPr>
              <a:t>alive</a:t>
            </a:r>
            <a:r>
              <a:rPr lang="es-MX" sz="2400" b="1" dirty="0">
                <a:solidFill>
                  <a:schemeClr val="bg1"/>
                </a:solidFill>
              </a:rPr>
              <a:t>, and so </a:t>
            </a:r>
            <a:r>
              <a:rPr lang="es-MX" sz="2400" b="1" dirty="0" err="1">
                <a:solidFill>
                  <a:schemeClr val="bg1"/>
                </a:solidFill>
              </a:rPr>
              <a:t>we</a:t>
            </a:r>
            <a:r>
              <a:rPr lang="es-MX" sz="2400" b="1" dirty="0">
                <a:solidFill>
                  <a:schemeClr val="bg1"/>
                </a:solidFill>
              </a:rPr>
              <a:t> </a:t>
            </a:r>
            <a:r>
              <a:rPr lang="es-MX" sz="2400" b="1" dirty="0" err="1">
                <a:solidFill>
                  <a:schemeClr val="bg1"/>
                </a:solidFill>
              </a:rPr>
              <a:t>begin</a:t>
            </a:r>
            <a:endParaRPr lang="es-MX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29305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5180">
        <p:fade/>
      </p:transition>
    </mc:Choice>
    <mc:Fallback>
      <p:transition spd="med" advClick="0" advTm="518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25 0 E" pathEditMode="relative" ptsTypes="">
                                      <p:cBhvr>
                                        <p:cTn id="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698 -2.96296E-6 L -0.28698 -2.96296E-6 " pathEditMode="relative" rAng="0" ptsTypes="AA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>
            <a:extLst>
              <a:ext uri="{FF2B5EF4-FFF2-40B4-BE49-F238E27FC236}">
                <a16:creationId xmlns:a16="http://schemas.microsoft.com/office/drawing/2014/main" id="{9BF6F221-AE3B-40FB-A7E6-8578E922854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1336"/>
            <a:ext cx="12192000" cy="6879336"/>
          </a:xfrm>
          <a:prstGeom prst="rect">
            <a:avLst/>
          </a:prstGeom>
        </p:spPr>
      </p:pic>
      <p:pic>
        <p:nvPicPr>
          <p:cNvPr id="3" name="Imagen 2">
            <a:extLst>
              <a:ext uri="{FF2B5EF4-FFF2-40B4-BE49-F238E27FC236}">
                <a16:creationId xmlns:a16="http://schemas.microsoft.com/office/drawing/2014/main" id="{63F6BCFC-2D05-4302-BBCE-0ECF924829E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4021" y="516404"/>
            <a:ext cx="5980006" cy="5980006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F51501C7-5380-40A3-A68D-CA8F2C5F874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6846" y="2003714"/>
            <a:ext cx="2767794" cy="4854286"/>
          </a:xfrm>
          <a:prstGeom prst="rect">
            <a:avLst/>
          </a:prstGeom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801B934C-42C7-4C0B-B2B4-43BC58AE705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1654" y="2491619"/>
            <a:ext cx="2513331" cy="4366381"/>
          </a:xfrm>
          <a:prstGeom prst="rect">
            <a:avLst/>
          </a:prstGeom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ACC1FCE8-0D4B-4FF5-BFB3-0F99F16CABAB}"/>
              </a:ext>
            </a:extLst>
          </p:cNvPr>
          <p:cNvSpPr txBox="1"/>
          <p:nvPr/>
        </p:nvSpPr>
        <p:spPr>
          <a:xfrm>
            <a:off x="2544074" y="-105966"/>
            <a:ext cx="583986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sz="2000" b="1" dirty="0">
                <a:solidFill>
                  <a:schemeClr val="bg1"/>
                </a:solidFill>
              </a:rPr>
              <a:t>Necios, dejamos nuestros corazones sobre un tablero</a:t>
            </a:r>
          </a:p>
        </p:txBody>
      </p:sp>
      <p:pic>
        <p:nvPicPr>
          <p:cNvPr id="10" name="Imagen 9">
            <a:extLst>
              <a:ext uri="{FF2B5EF4-FFF2-40B4-BE49-F238E27FC236}">
                <a16:creationId xmlns:a16="http://schemas.microsoft.com/office/drawing/2014/main" id="{D793A792-D59C-49A5-BEA3-BC00E57892B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4282" y="3154837"/>
            <a:ext cx="1399213" cy="608154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EF3B0354-2EC3-454F-B015-CF8B85F2559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95050">
            <a:off x="1463455" y="1759187"/>
            <a:ext cx="4611407" cy="1083316"/>
          </a:xfrm>
          <a:prstGeom prst="rect">
            <a:avLst/>
          </a:prstGeom>
        </p:spPr>
      </p:pic>
      <p:pic>
        <p:nvPicPr>
          <p:cNvPr id="14" name="Imagen 13">
            <a:extLst>
              <a:ext uri="{FF2B5EF4-FFF2-40B4-BE49-F238E27FC236}">
                <a16:creationId xmlns:a16="http://schemas.microsoft.com/office/drawing/2014/main" id="{825EB793-3E04-4C00-BAC3-3FFD877DC76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837247">
            <a:off x="5072276" y="1743785"/>
            <a:ext cx="4611407" cy="1083316"/>
          </a:xfrm>
          <a:prstGeom prst="rect">
            <a:avLst/>
          </a:prstGeom>
        </p:spPr>
      </p:pic>
      <p:pic>
        <p:nvPicPr>
          <p:cNvPr id="19" name="Imagen 18">
            <a:extLst>
              <a:ext uri="{FF2B5EF4-FFF2-40B4-BE49-F238E27FC236}">
                <a16:creationId xmlns:a16="http://schemas.microsoft.com/office/drawing/2014/main" id="{E7536212-285C-485B-99F2-3E4E9EE06D97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5254" y="3147511"/>
            <a:ext cx="1399213" cy="621872"/>
          </a:xfrm>
          <a:prstGeom prst="rect">
            <a:avLst/>
          </a:prstGeom>
        </p:spPr>
      </p:pic>
      <p:sp>
        <p:nvSpPr>
          <p:cNvPr id="20" name="CuadroTexto 19">
            <a:extLst>
              <a:ext uri="{FF2B5EF4-FFF2-40B4-BE49-F238E27FC236}">
                <a16:creationId xmlns:a16="http://schemas.microsoft.com/office/drawing/2014/main" id="{AD3EB60E-C61F-4621-AC20-74279C222DC2}"/>
              </a:ext>
            </a:extLst>
          </p:cNvPr>
          <p:cNvSpPr txBox="1"/>
          <p:nvPr/>
        </p:nvSpPr>
        <p:spPr>
          <a:xfrm>
            <a:off x="4700320" y="168484"/>
            <a:ext cx="196919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sz="2000" b="1" dirty="0">
                <a:solidFill>
                  <a:schemeClr val="bg1"/>
                </a:solidFill>
              </a:rPr>
              <a:t>Y así Tropezando</a:t>
            </a:r>
          </a:p>
        </p:txBody>
      </p:sp>
      <p:sp>
        <p:nvSpPr>
          <p:cNvPr id="21" name="Rectángulo 20">
            <a:extLst>
              <a:ext uri="{FF2B5EF4-FFF2-40B4-BE49-F238E27FC236}">
                <a16:creationId xmlns:a16="http://schemas.microsoft.com/office/drawing/2014/main" id="{EA590A5C-E2F4-45D7-92B6-BCA1389DC4FF}"/>
              </a:ext>
            </a:extLst>
          </p:cNvPr>
          <p:cNvSpPr/>
          <p:nvPr/>
        </p:nvSpPr>
        <p:spPr>
          <a:xfrm>
            <a:off x="2805356" y="484582"/>
            <a:ext cx="645051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sz="2000" b="1" dirty="0">
                <a:solidFill>
                  <a:schemeClr val="bg1"/>
                </a:solidFill>
              </a:rPr>
              <a:t>Nuestro amor es una llama que arde por dentro</a:t>
            </a:r>
          </a:p>
        </p:txBody>
      </p:sp>
      <p:sp>
        <p:nvSpPr>
          <p:cNvPr id="22" name="Rectángulo 21">
            <a:extLst>
              <a:ext uri="{FF2B5EF4-FFF2-40B4-BE49-F238E27FC236}">
                <a16:creationId xmlns:a16="http://schemas.microsoft.com/office/drawing/2014/main" id="{643AD6F1-A7E2-4BC2-8314-10EE036F9FF7}"/>
              </a:ext>
            </a:extLst>
          </p:cNvPr>
          <p:cNvSpPr/>
          <p:nvPr/>
        </p:nvSpPr>
        <p:spPr>
          <a:xfrm>
            <a:off x="2566474" y="4382674"/>
            <a:ext cx="2566835" cy="3453867"/>
          </a:xfrm>
          <a:prstGeom prst="rect">
            <a:avLst/>
          </a:prstGeom>
          <a:blipFill dpi="0" rotWithShape="1">
            <a:blip r:embed="rId9">
              <a:alphaModFix amt="42000"/>
            </a:blip>
            <a:srcRect/>
            <a:stretch>
              <a:fillRect/>
            </a:stretch>
          </a:blipFill>
          <a:effectLst>
            <a:softEdge rad="635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23" name="Rectángulo 22">
            <a:extLst>
              <a:ext uri="{FF2B5EF4-FFF2-40B4-BE49-F238E27FC236}">
                <a16:creationId xmlns:a16="http://schemas.microsoft.com/office/drawing/2014/main" id="{F0AE3DA8-ED97-4482-95F4-7C5389209E3D}"/>
              </a:ext>
            </a:extLst>
          </p:cNvPr>
          <p:cNvSpPr/>
          <p:nvPr/>
        </p:nvSpPr>
        <p:spPr>
          <a:xfrm flipH="1">
            <a:off x="6725320" y="4523324"/>
            <a:ext cx="1894697" cy="3502078"/>
          </a:xfrm>
          <a:prstGeom prst="rect">
            <a:avLst/>
          </a:prstGeom>
          <a:blipFill dpi="0" rotWithShape="1">
            <a:blip r:embed="rId9">
              <a:alphaModFix amt="42000"/>
            </a:blip>
            <a:srcRect/>
            <a:stretch>
              <a:fillRect/>
            </a:stretch>
          </a:blipFill>
          <a:effectLst>
            <a:softEdge rad="635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4BB55188-7698-442E-8092-F01C8B1CC914}"/>
              </a:ext>
            </a:extLst>
          </p:cNvPr>
          <p:cNvSpPr/>
          <p:nvPr/>
        </p:nvSpPr>
        <p:spPr>
          <a:xfrm>
            <a:off x="1876846" y="3393162"/>
            <a:ext cx="7798139" cy="4523324"/>
          </a:xfrm>
          <a:prstGeom prst="rect">
            <a:avLst/>
          </a:prstGeom>
          <a:blipFill dpi="0" rotWithShape="1">
            <a:blip r:embed="rId10">
              <a:alphaModFix amt="23000"/>
            </a:blip>
            <a:srcRect/>
            <a:stretch>
              <a:fillRect/>
            </a:stretch>
          </a:blipFill>
          <a:ln>
            <a:noFill/>
          </a:ln>
          <a:effectLst>
            <a:softEdge rad="635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FF58C1DF-0703-4E2A-A9A2-96B0A28904BD}"/>
              </a:ext>
            </a:extLst>
          </p:cNvPr>
          <p:cNvSpPr/>
          <p:nvPr/>
        </p:nvSpPr>
        <p:spPr>
          <a:xfrm>
            <a:off x="2566474" y="5748784"/>
            <a:ext cx="6096000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Foolishly laying our hearts on the table</a:t>
            </a:r>
          </a:p>
          <a:p>
            <a:pPr algn="ctr"/>
            <a:r>
              <a:rPr lang="en-US" sz="2000" b="1" dirty="0" err="1">
                <a:solidFill>
                  <a:schemeClr val="bg1"/>
                </a:solidFill>
              </a:rPr>
              <a:t>Stumblin</a:t>
            </a:r>
            <a:r>
              <a:rPr lang="en-US" sz="2000" b="1" dirty="0">
                <a:solidFill>
                  <a:schemeClr val="bg1"/>
                </a:solidFill>
              </a:rPr>
              <a:t>' in</a:t>
            </a:r>
          </a:p>
          <a:p>
            <a:pPr algn="ctr"/>
            <a:r>
              <a:rPr lang="en-US" sz="2000" b="1" dirty="0">
                <a:solidFill>
                  <a:schemeClr val="bg1"/>
                </a:solidFill>
              </a:rPr>
              <a:t>Our love is a flame, burning within</a:t>
            </a:r>
            <a:endParaRPr lang="es-MX" sz="2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03065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13479">
        <p:fade/>
      </p:transition>
    </mc:Choice>
    <mc:Fallback>
      <p:transition spd="med" advClick="0" advTm="1347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5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000"/>
                            </p:stCondLst>
                            <p:childTnLst>
                              <p:par>
                                <p:cTn id="2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8000"/>
                            </p:stCondLst>
                            <p:childTnLst>
                              <p:par>
                                <p:cTn id="3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3" grpId="0" animBg="1"/>
      <p:bldP spid="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5AE5A00B-EB5D-4EDF-A1EB-792E096E1DCA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36000"/>
            </a:blip>
            <a:srcRect/>
            <a:stretch>
              <a:fillRect/>
            </a:stretch>
          </a:blipFill>
          <a:effectLst>
            <a:softEdge rad="317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A3FE97DE-D7B5-4710-8978-2B4EDE0F6E8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2920" y="-487271"/>
            <a:ext cx="8159496" cy="8159496"/>
          </a:xfrm>
          <a:prstGeom prst="rect">
            <a:avLst/>
          </a:prstGeom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5A631B7E-0E92-4777-9E72-989B4C09F219}"/>
              </a:ext>
            </a:extLst>
          </p:cNvPr>
          <p:cNvSpPr txBox="1"/>
          <p:nvPr/>
        </p:nvSpPr>
        <p:spPr>
          <a:xfrm>
            <a:off x="2966548" y="167931"/>
            <a:ext cx="6038961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sz="2200" b="1" dirty="0">
                <a:solidFill>
                  <a:schemeClr val="bg1"/>
                </a:solidFill>
              </a:rPr>
              <a:t>De vez en cuando la luz del fuego nos sorprenderá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9B48A660-11E7-47CC-B0F9-73FF796D0E35}"/>
              </a:ext>
            </a:extLst>
          </p:cNvPr>
          <p:cNvSpPr txBox="1"/>
          <p:nvPr/>
        </p:nvSpPr>
        <p:spPr>
          <a:xfrm>
            <a:off x="5052348" y="482729"/>
            <a:ext cx="1965346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sz="2200" b="1" dirty="0">
                <a:solidFill>
                  <a:schemeClr val="bg1"/>
                </a:solidFill>
              </a:rPr>
              <a:t>Tropezándono</a:t>
            </a:r>
            <a:r>
              <a:rPr lang="es-MX" sz="2200" dirty="0">
                <a:solidFill>
                  <a:schemeClr val="bg1"/>
                </a:solidFill>
              </a:rPr>
              <a:t>s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CFA063A5-D9D3-4A0C-93A7-8C4B5395757C}"/>
              </a:ext>
            </a:extLst>
          </p:cNvPr>
          <p:cNvSpPr/>
          <p:nvPr/>
        </p:nvSpPr>
        <p:spPr>
          <a:xfrm>
            <a:off x="2909509" y="5959772"/>
            <a:ext cx="6096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Now and then firelight will catch us</a:t>
            </a:r>
          </a:p>
          <a:p>
            <a:pPr algn="ctr"/>
            <a:r>
              <a:rPr lang="en-US" sz="2400" b="1" dirty="0" err="1">
                <a:solidFill>
                  <a:schemeClr val="bg1"/>
                </a:solidFill>
              </a:rPr>
              <a:t>Stumblin</a:t>
            </a:r>
            <a:r>
              <a:rPr lang="en-US" sz="2400" b="1" dirty="0">
                <a:solidFill>
                  <a:schemeClr val="bg1"/>
                </a:solidFill>
              </a:rPr>
              <a:t>' in</a:t>
            </a:r>
            <a:endParaRPr lang="es-MX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8279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6691"/>
    </mc:Choice>
    <mc:Fallback>
      <p:transition spd="slow" advClick="0" advTm="6691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EB8FF0AF-5673-400D-ACEB-4FDB9D9F3F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900672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7C607E5C-FA26-418A-A1B8-5005CCCA7B8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900672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661E341B-81F2-44B8-AB13-4A688FC7B49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900672"/>
          </a:xfrm>
          <a:prstGeom prst="rect">
            <a:avLst/>
          </a:prstGeom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0222E706-80FB-4A1C-811D-102A867000C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900672"/>
          </a:xfrm>
          <a:prstGeom prst="rect">
            <a:avLst/>
          </a:prstGeom>
        </p:spPr>
      </p:pic>
      <p:sp>
        <p:nvSpPr>
          <p:cNvPr id="6" name="Rectángulo 5">
            <a:extLst>
              <a:ext uri="{FF2B5EF4-FFF2-40B4-BE49-F238E27FC236}">
                <a16:creationId xmlns:a16="http://schemas.microsoft.com/office/drawing/2014/main" id="{4CA617EF-C964-4051-BA7A-BED2B0726054}"/>
              </a:ext>
            </a:extLst>
          </p:cNvPr>
          <p:cNvSpPr/>
          <p:nvPr/>
        </p:nvSpPr>
        <p:spPr>
          <a:xfrm>
            <a:off x="1687773" y="217922"/>
            <a:ext cx="8816454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000" b="1" dirty="0">
                <a:solidFill>
                  <a:schemeClr val="bg1"/>
                </a:solidFill>
              </a:rPr>
              <a:t>Vayas donde vayas, hagas lo que hagas</a:t>
            </a:r>
            <a:br>
              <a:rPr lang="es-MX" sz="2000" b="1" dirty="0">
                <a:solidFill>
                  <a:schemeClr val="bg1"/>
                </a:solidFill>
              </a:rPr>
            </a:br>
            <a:r>
              <a:rPr lang="es-MX" sz="2000" b="1" dirty="0">
                <a:solidFill>
                  <a:schemeClr val="bg1"/>
                </a:solidFill>
              </a:rPr>
              <a:t>Sabes que estos pensamientos imprudentes míos te están siguiendo</a:t>
            </a:r>
          </a:p>
          <a:p>
            <a:endParaRPr lang="es-MX" sz="2000" dirty="0">
              <a:solidFill>
                <a:schemeClr val="bg1"/>
              </a:solidFill>
            </a:endParaRPr>
          </a:p>
          <a:p>
            <a:br>
              <a:rPr lang="es-MX" sz="2000" dirty="0">
                <a:solidFill>
                  <a:schemeClr val="bg1"/>
                </a:solidFill>
              </a:rPr>
            </a:br>
            <a:endParaRPr lang="es-MX" sz="2000" dirty="0">
              <a:solidFill>
                <a:schemeClr val="bg1"/>
              </a:solidFill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D5AF8BAD-CDF4-4F6D-9EBB-78843E6E6942}"/>
              </a:ext>
            </a:extLst>
          </p:cNvPr>
          <p:cNvSpPr/>
          <p:nvPr/>
        </p:nvSpPr>
        <p:spPr>
          <a:xfrm>
            <a:off x="2481321" y="6085384"/>
            <a:ext cx="722935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Arial" panose="020B0604020202020204" pitchFamily="34" charset="0"/>
              </a:rPr>
              <a:t>Wherever you go, whatever you do</a:t>
            </a:r>
            <a:br>
              <a:rPr lang="en-US" b="1" dirty="0">
                <a:solidFill>
                  <a:schemeClr val="bg1"/>
                </a:solidFill>
              </a:rPr>
            </a:br>
            <a:r>
              <a:rPr lang="en-US" b="1" dirty="0">
                <a:solidFill>
                  <a:schemeClr val="bg1"/>
                </a:solidFill>
                <a:latin typeface="Arial" panose="020B0604020202020204" pitchFamily="34" charset="0"/>
              </a:rPr>
              <a:t>You know these reckless thoughts of mine are following you</a:t>
            </a:r>
            <a:endParaRPr lang="es-MX" b="1" dirty="0">
              <a:solidFill>
                <a:schemeClr val="bg1"/>
              </a:solidFill>
            </a:endParaRPr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56384CBF-F3F6-401A-8E9C-D089502406C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1879" y="657293"/>
            <a:ext cx="3810000" cy="752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60430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5372"/>
    </mc:Choice>
    <mc:Fallback>
      <p:transition spd="slow" advClick="0" advTm="1537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DBAB4541-6A4B-4908-BA8A-EBDF3852BB1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530" b="7550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2DB6AFD2-8E23-4016-877F-262F4283CD4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2540" y="0"/>
            <a:ext cx="12514540" cy="7039429"/>
          </a:xfrm>
          <a:prstGeom prst="rect">
            <a:avLst/>
          </a:prstGeom>
        </p:spPr>
      </p:pic>
      <p:sp>
        <p:nvSpPr>
          <p:cNvPr id="6" name="Rectángulo 5">
            <a:extLst>
              <a:ext uri="{FF2B5EF4-FFF2-40B4-BE49-F238E27FC236}">
                <a16:creationId xmlns:a16="http://schemas.microsoft.com/office/drawing/2014/main" id="{87436CBB-BD73-4846-8B55-F707A6E37691}"/>
              </a:ext>
            </a:extLst>
          </p:cNvPr>
          <p:cNvSpPr/>
          <p:nvPr/>
        </p:nvSpPr>
        <p:spPr>
          <a:xfrm>
            <a:off x="2087198" y="5891596"/>
            <a:ext cx="7695063" cy="1292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I'm falling for you, whatever you do</a:t>
            </a:r>
            <a:br>
              <a:rPr lang="en-US" sz="2000" b="1" dirty="0">
                <a:solidFill>
                  <a:schemeClr val="bg1"/>
                </a:solidFill>
              </a:rPr>
            </a:br>
            <a:r>
              <a:rPr lang="en-US" sz="2000" b="1" dirty="0" err="1">
                <a:solidFill>
                  <a:schemeClr val="bg1"/>
                </a:solidFill>
              </a:rPr>
              <a:t>'Cause</a:t>
            </a:r>
            <a:r>
              <a:rPr lang="en-US" sz="2000" b="1" dirty="0">
                <a:solidFill>
                  <a:schemeClr val="bg1"/>
                </a:solidFill>
              </a:rPr>
              <a:t>, baby, you've shown me so many things that I never knew</a:t>
            </a:r>
          </a:p>
          <a:p>
            <a:pPr algn="ctr"/>
            <a:r>
              <a:rPr lang="en-US" sz="2000" b="1" dirty="0">
                <a:solidFill>
                  <a:schemeClr val="bg1"/>
                </a:solidFill>
              </a:rPr>
              <a:t>Whatever it takes, baby, I'll do it for you</a:t>
            </a:r>
            <a:br>
              <a:rPr lang="en-US" dirty="0">
                <a:solidFill>
                  <a:schemeClr val="bg1"/>
                </a:solidFill>
              </a:rPr>
            </a:b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C37EB45A-B883-4FAE-90DC-2CDB09F215B1}"/>
              </a:ext>
            </a:extLst>
          </p:cNvPr>
          <p:cNvSpPr/>
          <p:nvPr/>
        </p:nvSpPr>
        <p:spPr>
          <a:xfrm>
            <a:off x="2546223" y="144829"/>
            <a:ext cx="700721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000" b="1" dirty="0">
                <a:solidFill>
                  <a:schemeClr val="bg1"/>
                </a:solidFill>
              </a:rPr>
              <a:t>Me estoy enamorando de ti, hagas lo que hagas </a:t>
            </a:r>
          </a:p>
          <a:p>
            <a:pPr algn="ctr"/>
            <a:r>
              <a:rPr lang="es-MX" sz="2000" b="1" dirty="0">
                <a:solidFill>
                  <a:schemeClr val="bg1"/>
                </a:solidFill>
              </a:rPr>
              <a:t>Porque, cariño, me has mostrado tantas cosas que nunca supe.</a:t>
            </a:r>
          </a:p>
          <a:p>
            <a:pPr algn="ctr"/>
            <a:r>
              <a:rPr lang="es-MX" sz="2000" b="1" dirty="0">
                <a:solidFill>
                  <a:schemeClr val="bg1"/>
                </a:solidFill>
              </a:rPr>
              <a:t>Lo que sea necesario, baby, lo haré por ti.</a:t>
            </a:r>
          </a:p>
        </p:txBody>
      </p:sp>
      <p:pic>
        <p:nvPicPr>
          <p:cNvPr id="11" name="Imagen 10">
            <a:extLst>
              <a:ext uri="{FF2B5EF4-FFF2-40B4-BE49-F238E27FC236}">
                <a16:creationId xmlns:a16="http://schemas.microsoft.com/office/drawing/2014/main" id="{34B6EB12-2C7A-45C4-A8E0-EA3F0172D22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1005" y="373250"/>
            <a:ext cx="10081590" cy="10081590"/>
          </a:xfrm>
          <a:prstGeom prst="rect">
            <a:avLst/>
          </a:prstGeom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2D896E63-EBD7-4528-9D7D-FB8100760AE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1005" y="1976437"/>
            <a:ext cx="1657350" cy="2905125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028C3EB8-321A-4A6B-BF10-E1F110B2073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66700" y="144829"/>
            <a:ext cx="2857500" cy="285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0151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1467"/>
    </mc:Choice>
    <mc:Fallback>
      <p:transition spd="slow" advClick="0" advTm="2146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000"/>
                            </p:stCondLst>
                            <p:childTnLst>
                              <p:par>
                                <p:cTn id="19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>
            <a:extLst>
              <a:ext uri="{FF2B5EF4-FFF2-40B4-BE49-F238E27FC236}">
                <a16:creationId xmlns:a16="http://schemas.microsoft.com/office/drawing/2014/main" id="{FC439B43-847F-444F-8055-E4041655E0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5224" y="0"/>
            <a:ext cx="12247224" cy="6858000"/>
          </a:xfrm>
          <a:prstGeom prst="rect">
            <a:avLst/>
          </a:prstGeom>
        </p:spPr>
      </p:pic>
      <p:pic>
        <p:nvPicPr>
          <p:cNvPr id="17" name="Imagen 16">
            <a:extLst>
              <a:ext uri="{FF2B5EF4-FFF2-40B4-BE49-F238E27FC236}">
                <a16:creationId xmlns:a16="http://schemas.microsoft.com/office/drawing/2014/main" id="{7D1BBD37-7035-461C-A08E-ACDA8DF11A5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2004" y="-32109"/>
            <a:ext cx="1677996" cy="1591261"/>
          </a:xfrm>
          <a:prstGeom prst="rect">
            <a:avLst/>
          </a:prstGeom>
        </p:spPr>
      </p:pic>
      <p:sp>
        <p:nvSpPr>
          <p:cNvPr id="13" name="Rectángulo 12">
            <a:extLst>
              <a:ext uri="{FF2B5EF4-FFF2-40B4-BE49-F238E27FC236}">
                <a16:creationId xmlns:a16="http://schemas.microsoft.com/office/drawing/2014/main" id="{FA560698-A8D8-4C33-8CAC-66C9AFE33E4B}"/>
              </a:ext>
            </a:extLst>
          </p:cNvPr>
          <p:cNvSpPr/>
          <p:nvPr/>
        </p:nvSpPr>
        <p:spPr>
          <a:xfrm>
            <a:off x="177004" y="232229"/>
            <a:ext cx="5675086" cy="6241142"/>
          </a:xfrm>
          <a:prstGeom prst="rect">
            <a:avLst/>
          </a:prstGeom>
          <a:blipFill dpi="0" rotWithShape="1">
            <a:blip r:embed="rId4">
              <a:alphaModFix amt="20000"/>
            </a:blip>
            <a:srcRect/>
            <a:stretch>
              <a:fillRect/>
            </a:stretch>
          </a:blipFill>
          <a:ln>
            <a:noFill/>
          </a:ln>
          <a:effectLst>
            <a:softEdge rad="317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10" name="Imagen 9">
            <a:extLst>
              <a:ext uri="{FF2B5EF4-FFF2-40B4-BE49-F238E27FC236}">
                <a16:creationId xmlns:a16="http://schemas.microsoft.com/office/drawing/2014/main" id="{0532AA59-A82A-4E00-9BC1-5AD401FB238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5224" y="2886075"/>
            <a:ext cx="12192000" cy="3971925"/>
          </a:xfrm>
          <a:prstGeom prst="rect">
            <a:avLst/>
          </a:prstGeom>
        </p:spPr>
      </p:pic>
      <p:sp>
        <p:nvSpPr>
          <p:cNvPr id="14" name="Rectángulo 13">
            <a:extLst>
              <a:ext uri="{FF2B5EF4-FFF2-40B4-BE49-F238E27FC236}">
                <a16:creationId xmlns:a16="http://schemas.microsoft.com/office/drawing/2014/main" id="{F02FE730-89E2-4661-84A4-CAA40CB451C3}"/>
              </a:ext>
            </a:extLst>
          </p:cNvPr>
          <p:cNvSpPr/>
          <p:nvPr/>
        </p:nvSpPr>
        <p:spPr>
          <a:xfrm flipH="1">
            <a:off x="6672147" y="232229"/>
            <a:ext cx="3545910" cy="3971925"/>
          </a:xfrm>
          <a:prstGeom prst="rect">
            <a:avLst/>
          </a:prstGeom>
          <a:blipFill dpi="0" rotWithShape="1">
            <a:blip r:embed="rId4">
              <a:alphaModFix amt="20000"/>
            </a:blip>
            <a:srcRect/>
            <a:stretch>
              <a:fillRect/>
            </a:stretch>
          </a:blipFill>
          <a:ln>
            <a:noFill/>
          </a:ln>
          <a:effectLst>
            <a:softEdge rad="635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15" name="Imagen 14">
            <a:extLst>
              <a:ext uri="{FF2B5EF4-FFF2-40B4-BE49-F238E27FC236}">
                <a16:creationId xmlns:a16="http://schemas.microsoft.com/office/drawing/2014/main" id="{B5E0F4E9-01EF-40B2-BB44-4905278B22C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6568" y="-405384"/>
            <a:ext cx="8159496" cy="8159496"/>
          </a:xfrm>
          <a:prstGeom prst="rect">
            <a:avLst/>
          </a:prstGeom>
        </p:spPr>
      </p:pic>
      <p:sp>
        <p:nvSpPr>
          <p:cNvPr id="11" name="Rectángulo 10">
            <a:extLst>
              <a:ext uri="{FF2B5EF4-FFF2-40B4-BE49-F238E27FC236}">
                <a16:creationId xmlns:a16="http://schemas.microsoft.com/office/drawing/2014/main" id="{44F67D87-CA29-4DFC-87E6-7187FC8AEB0F}"/>
              </a:ext>
            </a:extLst>
          </p:cNvPr>
          <p:cNvSpPr/>
          <p:nvPr/>
        </p:nvSpPr>
        <p:spPr>
          <a:xfrm>
            <a:off x="2992776" y="45557"/>
            <a:ext cx="6096000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MX" sz="2000" b="1" dirty="0">
                <a:solidFill>
                  <a:schemeClr val="bg1"/>
                </a:solidFill>
              </a:rPr>
              <a:t>Nuestro amor está vivo, y por eso comenzamos, tontamente dejando nuestros corazones sobre la mesa, </a:t>
            </a:r>
          </a:p>
          <a:p>
            <a:pPr algn="ctr"/>
            <a:r>
              <a:rPr lang="es-MX" sz="2000" b="1" dirty="0">
                <a:solidFill>
                  <a:schemeClr val="bg1"/>
                </a:solidFill>
              </a:rPr>
              <a:t>tropezando.</a:t>
            </a:r>
          </a:p>
        </p:txBody>
      </p:sp>
      <p:sp>
        <p:nvSpPr>
          <p:cNvPr id="12" name="Rectángulo 11">
            <a:extLst>
              <a:ext uri="{FF2B5EF4-FFF2-40B4-BE49-F238E27FC236}">
                <a16:creationId xmlns:a16="http://schemas.microsoft.com/office/drawing/2014/main" id="{79FD8DA2-AF9C-4D12-A3D4-7808F405A9B8}"/>
              </a:ext>
            </a:extLst>
          </p:cNvPr>
          <p:cNvSpPr/>
          <p:nvPr/>
        </p:nvSpPr>
        <p:spPr>
          <a:xfrm>
            <a:off x="2895600" y="5782562"/>
            <a:ext cx="640080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Our love is alive, and so we begin</a:t>
            </a:r>
            <a:br>
              <a:rPr lang="en-US" sz="2000" b="1" dirty="0">
                <a:solidFill>
                  <a:schemeClr val="bg1"/>
                </a:solidFill>
              </a:rPr>
            </a:br>
            <a:r>
              <a:rPr lang="en-US" sz="2000" b="1" dirty="0">
                <a:solidFill>
                  <a:schemeClr val="bg1"/>
                </a:solidFill>
              </a:rPr>
              <a:t>Foolishly laying our hearts on the table</a:t>
            </a:r>
            <a:br>
              <a:rPr lang="en-US" sz="2000" b="1" dirty="0">
                <a:solidFill>
                  <a:schemeClr val="bg1"/>
                </a:solidFill>
              </a:rPr>
            </a:br>
            <a:r>
              <a:rPr lang="en-US" sz="2000" b="1" dirty="0" err="1">
                <a:solidFill>
                  <a:schemeClr val="bg1"/>
                </a:solidFill>
              </a:rPr>
              <a:t>Stumblin</a:t>
            </a:r>
            <a:r>
              <a:rPr lang="en-US" sz="2000" b="1" dirty="0">
                <a:solidFill>
                  <a:schemeClr val="bg1"/>
                </a:solidFill>
              </a:rPr>
              <a:t>' in</a:t>
            </a:r>
            <a:endParaRPr lang="es-MX" sz="2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09883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14196">
        <p:fade/>
      </p:transition>
    </mc:Choice>
    <mc:Fallback>
      <p:transition spd="med" advClick="0" advTm="14196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Imagen 17">
            <a:extLst>
              <a:ext uri="{FF2B5EF4-FFF2-40B4-BE49-F238E27FC236}">
                <a16:creationId xmlns:a16="http://schemas.microsoft.com/office/drawing/2014/main" id="{A5F2F34F-F4C3-49DD-B2C6-BA19E3F99B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3252"/>
            <a:ext cx="12192000" cy="6858000"/>
          </a:xfrm>
          <a:prstGeom prst="rect">
            <a:avLst/>
          </a:prstGeom>
        </p:spPr>
      </p:pic>
      <p:grpSp>
        <p:nvGrpSpPr>
          <p:cNvPr id="25" name="Grupo 24">
            <a:extLst>
              <a:ext uri="{FF2B5EF4-FFF2-40B4-BE49-F238E27FC236}">
                <a16:creationId xmlns:a16="http://schemas.microsoft.com/office/drawing/2014/main" id="{32DE8879-E347-456D-8A04-DA829AD6E3E2}"/>
              </a:ext>
            </a:extLst>
          </p:cNvPr>
          <p:cNvGrpSpPr/>
          <p:nvPr/>
        </p:nvGrpSpPr>
        <p:grpSpPr>
          <a:xfrm>
            <a:off x="0" y="0"/>
            <a:ext cx="12115800" cy="6871252"/>
            <a:chOff x="0" y="0"/>
            <a:chExt cx="12115800" cy="6871252"/>
          </a:xfrm>
        </p:grpSpPr>
        <p:pic>
          <p:nvPicPr>
            <p:cNvPr id="5" name="Imagen 4">
              <a:extLst>
                <a:ext uri="{FF2B5EF4-FFF2-40B4-BE49-F238E27FC236}">
                  <a16:creationId xmlns:a16="http://schemas.microsoft.com/office/drawing/2014/main" id="{A9601DDE-060E-4E8B-A69A-F7DB04BDE50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6051176" cy="6858000"/>
            </a:xfrm>
            <a:prstGeom prst="rect">
              <a:avLst/>
            </a:prstGeom>
          </p:spPr>
        </p:pic>
        <p:pic>
          <p:nvPicPr>
            <p:cNvPr id="19" name="Imagen 18">
              <a:extLst>
                <a:ext uri="{FF2B5EF4-FFF2-40B4-BE49-F238E27FC236}">
                  <a16:creationId xmlns:a16="http://schemas.microsoft.com/office/drawing/2014/main" id="{4ADF69F4-8135-4177-8FD8-43ED1B2667E3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6051176" y="13252"/>
              <a:ext cx="6064624" cy="6858000"/>
            </a:xfrm>
            <a:prstGeom prst="rect">
              <a:avLst/>
            </a:prstGeom>
          </p:spPr>
        </p:pic>
      </p:grpSp>
      <p:grpSp>
        <p:nvGrpSpPr>
          <p:cNvPr id="26" name="Grupo 25">
            <a:extLst>
              <a:ext uri="{FF2B5EF4-FFF2-40B4-BE49-F238E27FC236}">
                <a16:creationId xmlns:a16="http://schemas.microsoft.com/office/drawing/2014/main" id="{ADD19E70-F859-4E75-9974-840DA747961E}"/>
              </a:ext>
            </a:extLst>
          </p:cNvPr>
          <p:cNvGrpSpPr/>
          <p:nvPr/>
        </p:nvGrpSpPr>
        <p:grpSpPr>
          <a:xfrm>
            <a:off x="0" y="-13252"/>
            <a:ext cx="12115800" cy="6884504"/>
            <a:chOff x="0" y="0"/>
            <a:chExt cx="12115800" cy="6871252"/>
          </a:xfrm>
        </p:grpSpPr>
        <p:pic>
          <p:nvPicPr>
            <p:cNvPr id="27" name="Imagen 26">
              <a:extLst>
                <a:ext uri="{FF2B5EF4-FFF2-40B4-BE49-F238E27FC236}">
                  <a16:creationId xmlns:a16="http://schemas.microsoft.com/office/drawing/2014/main" id="{5B2D0DE1-C2AC-4BA5-AA18-84B190DD58A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6051176" cy="6858000"/>
            </a:xfrm>
            <a:prstGeom prst="rect">
              <a:avLst/>
            </a:prstGeom>
          </p:spPr>
        </p:pic>
        <p:pic>
          <p:nvPicPr>
            <p:cNvPr id="28" name="Imagen 27">
              <a:extLst>
                <a:ext uri="{FF2B5EF4-FFF2-40B4-BE49-F238E27FC236}">
                  <a16:creationId xmlns:a16="http://schemas.microsoft.com/office/drawing/2014/main" id="{74F81A42-9EC9-4710-B977-596D64AD679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6051176" y="13252"/>
              <a:ext cx="6064624" cy="6858000"/>
            </a:xfrm>
            <a:prstGeom prst="rect">
              <a:avLst/>
            </a:prstGeom>
          </p:spPr>
        </p:pic>
      </p:grpSp>
      <p:pic>
        <p:nvPicPr>
          <p:cNvPr id="36" name="Imagen 35">
            <a:extLst>
              <a:ext uri="{FF2B5EF4-FFF2-40B4-BE49-F238E27FC236}">
                <a16:creationId xmlns:a16="http://schemas.microsoft.com/office/drawing/2014/main" id="{3F330B0C-5BAC-40C5-BE9D-EC87B5ED613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04068"/>
            <a:ext cx="5440680" cy="5440680"/>
          </a:xfrm>
          <a:prstGeom prst="rect">
            <a:avLst/>
          </a:prstGeom>
        </p:spPr>
      </p:pic>
      <p:pic>
        <p:nvPicPr>
          <p:cNvPr id="38" name="Imagen 37">
            <a:extLst>
              <a:ext uri="{FF2B5EF4-FFF2-40B4-BE49-F238E27FC236}">
                <a16:creationId xmlns:a16="http://schemas.microsoft.com/office/drawing/2014/main" id="{C29853D0-C1A9-47D9-87A2-3B18868AFD9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89232" y="209295"/>
            <a:ext cx="1715000" cy="610000"/>
          </a:xfrm>
          <a:prstGeom prst="rect">
            <a:avLst/>
          </a:prstGeom>
        </p:spPr>
      </p:pic>
      <p:sp>
        <p:nvSpPr>
          <p:cNvPr id="6" name="Rectángulo 5">
            <a:extLst>
              <a:ext uri="{FF2B5EF4-FFF2-40B4-BE49-F238E27FC236}">
                <a16:creationId xmlns:a16="http://schemas.microsoft.com/office/drawing/2014/main" id="{75B66FC9-8BDD-45E9-AC1E-6A86628BF4F0}"/>
              </a:ext>
            </a:extLst>
          </p:cNvPr>
          <p:cNvSpPr/>
          <p:nvPr/>
        </p:nvSpPr>
        <p:spPr>
          <a:xfrm>
            <a:off x="0" y="0"/>
            <a:ext cx="12192000" cy="6844748"/>
          </a:xfrm>
          <a:prstGeom prst="rect">
            <a:avLst/>
          </a:prstGeom>
          <a:blipFill>
            <a:blip r:embed="rId5">
              <a:alphaModFix amt="23000"/>
            </a:blip>
            <a:stretch>
              <a:fillRect/>
            </a:stretch>
          </a:blipFill>
          <a:ln>
            <a:noFill/>
          </a:ln>
          <a:effectLst>
            <a:softEdge rad="635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sz="2000" b="1" dirty="0">
              <a:solidFill>
                <a:schemeClr val="bg1"/>
              </a:solidFill>
            </a:endParaRPr>
          </a:p>
        </p:txBody>
      </p:sp>
      <p:sp>
        <p:nvSpPr>
          <p:cNvPr id="15" name="Rectángulo 14">
            <a:extLst>
              <a:ext uri="{FF2B5EF4-FFF2-40B4-BE49-F238E27FC236}">
                <a16:creationId xmlns:a16="http://schemas.microsoft.com/office/drawing/2014/main" id="{4CA5A0AF-AF57-4A14-847D-7C4B7FFF9E5C}"/>
              </a:ext>
            </a:extLst>
          </p:cNvPr>
          <p:cNvSpPr/>
          <p:nvPr/>
        </p:nvSpPr>
        <p:spPr>
          <a:xfrm>
            <a:off x="6882245" y="5868815"/>
            <a:ext cx="6096000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Our love is a flame, burning within</a:t>
            </a:r>
          </a:p>
          <a:p>
            <a:pPr algn="ctr"/>
            <a:r>
              <a:rPr lang="en-US" sz="2000" b="1" dirty="0">
                <a:solidFill>
                  <a:schemeClr val="bg1"/>
                </a:solidFill>
              </a:rPr>
              <a:t>Now and then firelight will catch us</a:t>
            </a:r>
          </a:p>
          <a:p>
            <a:pPr algn="ctr"/>
            <a:r>
              <a:rPr lang="en-US" sz="2000" b="1" dirty="0" err="1">
                <a:solidFill>
                  <a:schemeClr val="bg1"/>
                </a:solidFill>
              </a:rPr>
              <a:t>Stumblin</a:t>
            </a:r>
            <a:r>
              <a:rPr lang="en-US" sz="2000" b="1" dirty="0">
                <a:solidFill>
                  <a:schemeClr val="bg1"/>
                </a:solidFill>
              </a:rPr>
              <a:t>' in</a:t>
            </a:r>
            <a:endParaRPr lang="es-MX" sz="2000" b="1" dirty="0">
              <a:solidFill>
                <a:schemeClr val="bg1"/>
              </a:solidFill>
            </a:endParaRPr>
          </a:p>
        </p:txBody>
      </p:sp>
      <p:sp>
        <p:nvSpPr>
          <p:cNvPr id="16" name="Rectángulo 15">
            <a:extLst>
              <a:ext uri="{FF2B5EF4-FFF2-40B4-BE49-F238E27FC236}">
                <a16:creationId xmlns:a16="http://schemas.microsoft.com/office/drawing/2014/main" id="{1368AEAA-6FEE-4446-9DAF-1E59CE593397}"/>
              </a:ext>
            </a:extLst>
          </p:cNvPr>
          <p:cNvSpPr/>
          <p:nvPr/>
        </p:nvSpPr>
        <p:spPr>
          <a:xfrm>
            <a:off x="5416296" y="568819"/>
            <a:ext cx="669950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000" b="1" dirty="0">
                <a:solidFill>
                  <a:schemeClr val="bg1"/>
                </a:solidFill>
              </a:rPr>
              <a:t>Nuestro amor es una llama que arde en nuestro interior.</a:t>
            </a:r>
          </a:p>
          <a:p>
            <a:pPr algn="ctr"/>
            <a:r>
              <a:rPr lang="es-MX" sz="2000" b="1" dirty="0">
                <a:solidFill>
                  <a:schemeClr val="bg1"/>
                </a:solidFill>
              </a:rPr>
              <a:t>De vez en cuando, la luz del fuego nos atrapará.</a:t>
            </a:r>
          </a:p>
          <a:p>
            <a:pPr algn="ctr"/>
            <a:r>
              <a:rPr lang="es-MX" sz="2000" b="1" dirty="0">
                <a:solidFill>
                  <a:schemeClr val="bg1"/>
                </a:solidFill>
              </a:rPr>
              <a:t>Tropezando.</a:t>
            </a:r>
          </a:p>
        </p:txBody>
      </p:sp>
    </p:spTree>
    <p:extLst>
      <p:ext uri="{BB962C8B-B14F-4D97-AF65-F5344CB8AC3E}">
        <p14:creationId xmlns:p14="http://schemas.microsoft.com/office/powerpoint/2010/main" val="22890933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4363"/>
    </mc:Choice>
    <mc:Fallback>
      <p:transition spd="slow" advClick="0" advTm="1436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7 1.38778E-17 L -1.03099 -0.00833 " pathEditMode="relative" rAng="0" ptsTypes="AA">
                                      <p:cBhvr>
                                        <p:cTn id="23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1549" y="-41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5AE5A00B-EB5D-4EDF-A1EB-792E096E1DCA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36000"/>
            </a:blip>
            <a:srcRect/>
            <a:stretch>
              <a:fillRect/>
            </a:stretch>
          </a:blipFill>
          <a:effectLst>
            <a:softEdge rad="317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A3FE97DE-D7B5-4710-8978-2B4EDE0F6E8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6708" y="-523129"/>
            <a:ext cx="8159496" cy="8159496"/>
          </a:xfrm>
          <a:prstGeom prst="rect">
            <a:avLst/>
          </a:prstGeom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5A631B7E-0E92-4777-9E72-989B4C09F219}"/>
              </a:ext>
            </a:extLst>
          </p:cNvPr>
          <p:cNvSpPr txBox="1"/>
          <p:nvPr/>
        </p:nvSpPr>
        <p:spPr>
          <a:xfrm>
            <a:off x="2966548" y="167931"/>
            <a:ext cx="1847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sz="2400" dirty="0">
              <a:solidFill>
                <a:schemeClr val="bg1"/>
              </a:solidFill>
            </a:endParaRP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9B48A660-11E7-47CC-B0F9-73FF796D0E35}"/>
              </a:ext>
            </a:extLst>
          </p:cNvPr>
          <p:cNvSpPr txBox="1"/>
          <p:nvPr/>
        </p:nvSpPr>
        <p:spPr>
          <a:xfrm>
            <a:off x="5052348" y="482729"/>
            <a:ext cx="1847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sz="2400" dirty="0">
              <a:solidFill>
                <a:schemeClr val="bg1"/>
              </a:solidFill>
            </a:endParaRP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CFA063A5-D9D3-4A0C-93A7-8C4B5395757C}"/>
              </a:ext>
            </a:extLst>
          </p:cNvPr>
          <p:cNvSpPr/>
          <p:nvPr/>
        </p:nvSpPr>
        <p:spPr>
          <a:xfrm>
            <a:off x="2871014" y="5859072"/>
            <a:ext cx="6096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endParaRPr lang="es-MX" sz="2400" b="1" dirty="0">
              <a:solidFill>
                <a:schemeClr val="bg1"/>
              </a:solidFill>
            </a:endParaRPr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4B3D5F86-663F-4191-B5AA-1AD4A6157EB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7706" y="4389684"/>
            <a:ext cx="2857500" cy="2857500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FB4CE728-345E-43D6-966B-27C64C96338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7549" y="961130"/>
            <a:ext cx="2857500" cy="2857500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F1B99600-7516-4729-9133-A0CF4843F9C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223" y="797527"/>
            <a:ext cx="2857500" cy="2857500"/>
          </a:xfrm>
          <a:prstGeom prst="rect">
            <a:avLst/>
          </a:prstGeom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F736C6C9-E56A-4768-BBBA-A659995710C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57377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6502"/>
    </mc:Choice>
    <mc:Fallback>
      <p:transition spd="slow" advClick="0" advTm="1650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9000"/>
                            </p:stCondLst>
                            <p:childTnLst>
                              <p:par>
                                <p:cTn id="20" presetID="16" presetClass="exit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21" dur="7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3B333A0D-A62D-4E9A-AAF9-06817630DE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C8A21745-D427-4AEE-9C0C-3F3FCB3289F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35636" y="0"/>
            <a:ext cx="2784804" cy="3607981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8724E390-3C00-44D6-8EFE-3B345EEC4F0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40459" y="131516"/>
            <a:ext cx="480122" cy="448114"/>
          </a:xfrm>
          <a:prstGeom prst="rect">
            <a:avLst/>
          </a:prstGeom>
        </p:spPr>
      </p:pic>
      <p:pic>
        <p:nvPicPr>
          <p:cNvPr id="12" name="Imagen 11">
            <a:extLst>
              <a:ext uri="{FF2B5EF4-FFF2-40B4-BE49-F238E27FC236}">
                <a16:creationId xmlns:a16="http://schemas.microsoft.com/office/drawing/2014/main" id="{73C529B3-6AE8-424B-9916-3644CD3A6BB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0014" y="0"/>
            <a:ext cx="12332014" cy="6979920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5F94AD10-2A46-47F8-9BDA-C7AD837116B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9238" y="4246377"/>
            <a:ext cx="1102842" cy="1102842"/>
          </a:xfrm>
          <a:prstGeom prst="rect">
            <a:avLst/>
          </a:prstGeom>
        </p:spPr>
      </p:pic>
      <p:sp>
        <p:nvSpPr>
          <p:cNvPr id="16" name="Corazón 15">
            <a:extLst>
              <a:ext uri="{FF2B5EF4-FFF2-40B4-BE49-F238E27FC236}">
                <a16:creationId xmlns:a16="http://schemas.microsoft.com/office/drawing/2014/main" id="{C48079B0-00C3-4CF5-BF51-0AB747E85102}"/>
              </a:ext>
            </a:extLst>
          </p:cNvPr>
          <p:cNvSpPr/>
          <p:nvPr/>
        </p:nvSpPr>
        <p:spPr>
          <a:xfrm>
            <a:off x="9890521" y="1490083"/>
            <a:ext cx="533639" cy="238193"/>
          </a:xfrm>
          <a:prstGeom prst="hear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7" name="Corazón 16">
            <a:extLst>
              <a:ext uri="{FF2B5EF4-FFF2-40B4-BE49-F238E27FC236}">
                <a16:creationId xmlns:a16="http://schemas.microsoft.com/office/drawing/2014/main" id="{A8FCA291-D840-4A5F-A457-2866869A4FAF}"/>
              </a:ext>
            </a:extLst>
          </p:cNvPr>
          <p:cNvSpPr/>
          <p:nvPr/>
        </p:nvSpPr>
        <p:spPr>
          <a:xfrm rot="15227832" flipV="1">
            <a:off x="10835338" y="689571"/>
            <a:ext cx="596291" cy="489239"/>
          </a:xfrm>
          <a:prstGeom prst="hear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8" name="Corazón 17">
            <a:extLst>
              <a:ext uri="{FF2B5EF4-FFF2-40B4-BE49-F238E27FC236}">
                <a16:creationId xmlns:a16="http://schemas.microsoft.com/office/drawing/2014/main" id="{11345BFA-A8DF-4EA4-984B-67CBE0B3A8E4}"/>
              </a:ext>
            </a:extLst>
          </p:cNvPr>
          <p:cNvSpPr/>
          <p:nvPr/>
        </p:nvSpPr>
        <p:spPr>
          <a:xfrm rot="16429323" flipH="1" flipV="1">
            <a:off x="10604053" y="1493599"/>
            <a:ext cx="534081" cy="579527"/>
          </a:xfrm>
          <a:prstGeom prst="hear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9" name="Corazón 18">
            <a:extLst>
              <a:ext uri="{FF2B5EF4-FFF2-40B4-BE49-F238E27FC236}">
                <a16:creationId xmlns:a16="http://schemas.microsoft.com/office/drawing/2014/main" id="{EC148E25-3FD2-4B18-83B2-262C550E0929}"/>
              </a:ext>
            </a:extLst>
          </p:cNvPr>
          <p:cNvSpPr/>
          <p:nvPr/>
        </p:nvSpPr>
        <p:spPr>
          <a:xfrm rot="16429323" flipH="1">
            <a:off x="10173484" y="2240209"/>
            <a:ext cx="484977" cy="518830"/>
          </a:xfrm>
          <a:prstGeom prst="hear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26" name="Imagen 25">
            <a:extLst>
              <a:ext uri="{FF2B5EF4-FFF2-40B4-BE49-F238E27FC236}">
                <a16:creationId xmlns:a16="http://schemas.microsoft.com/office/drawing/2014/main" id="{C409D5F0-1625-423D-BC23-9B76F04F5CF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3654" y="975801"/>
            <a:ext cx="3810000" cy="752475"/>
          </a:xfrm>
          <a:prstGeom prst="rect">
            <a:avLst/>
          </a:prstGeom>
        </p:spPr>
      </p:pic>
      <p:pic>
        <p:nvPicPr>
          <p:cNvPr id="28" name="Imagen 27">
            <a:extLst>
              <a:ext uri="{FF2B5EF4-FFF2-40B4-BE49-F238E27FC236}">
                <a16:creationId xmlns:a16="http://schemas.microsoft.com/office/drawing/2014/main" id="{8813B8C2-662B-47D5-8C50-89FADE5E454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000999" y="3048000"/>
            <a:ext cx="3539459" cy="757237"/>
          </a:xfrm>
          <a:prstGeom prst="rect">
            <a:avLst/>
          </a:prstGeom>
        </p:spPr>
      </p:pic>
      <p:sp>
        <p:nvSpPr>
          <p:cNvPr id="2" name="Rectángulo 1">
            <a:extLst>
              <a:ext uri="{FF2B5EF4-FFF2-40B4-BE49-F238E27FC236}">
                <a16:creationId xmlns:a16="http://schemas.microsoft.com/office/drawing/2014/main" id="{D72737CA-BFB7-41B2-9455-C93EF4834C01}"/>
              </a:ext>
            </a:extLst>
          </p:cNvPr>
          <p:cNvSpPr/>
          <p:nvPr/>
        </p:nvSpPr>
        <p:spPr>
          <a:xfrm>
            <a:off x="2327812" y="5434189"/>
            <a:ext cx="6810233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</a:rPr>
              <a:t>You were so young, oh, and I was so free</a:t>
            </a:r>
          </a:p>
          <a:p>
            <a:pPr algn="ctr"/>
            <a:r>
              <a:rPr lang="en-US" b="1" dirty="0">
                <a:solidFill>
                  <a:schemeClr val="bg1"/>
                </a:solidFill>
              </a:rPr>
              <a:t>I may've been young, but baby, that's not what I wanted to be</a:t>
            </a:r>
          </a:p>
          <a:p>
            <a:pPr algn="ctr"/>
            <a:r>
              <a:rPr lang="en-US" b="1" dirty="0">
                <a:solidFill>
                  <a:schemeClr val="bg1"/>
                </a:solidFill>
              </a:rPr>
              <a:t>Well, you were the one (oh, why was it me?)</a:t>
            </a:r>
          </a:p>
          <a:p>
            <a:pPr algn="ctr"/>
            <a:r>
              <a:rPr lang="en-US" b="1" dirty="0" err="1">
                <a:solidFill>
                  <a:schemeClr val="bg1"/>
                </a:solidFill>
              </a:rPr>
              <a:t>'Cause</a:t>
            </a:r>
            <a:r>
              <a:rPr lang="en-US" b="1" dirty="0">
                <a:solidFill>
                  <a:schemeClr val="bg1"/>
                </a:solidFill>
              </a:rPr>
              <a:t>, baby, you've shown me so many things that I've never seen</a:t>
            </a:r>
          </a:p>
          <a:p>
            <a:pPr algn="ctr"/>
            <a:r>
              <a:rPr lang="en-US" b="1" dirty="0">
                <a:solidFill>
                  <a:schemeClr val="bg1"/>
                </a:solidFill>
              </a:rPr>
              <a:t>Whatever you need, baby, you've got it from me</a:t>
            </a:r>
            <a:endParaRPr lang="es-MX" b="1" dirty="0">
              <a:solidFill>
                <a:schemeClr val="bg1"/>
              </a:solidFill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EB540963-4C50-4528-9B4C-0176E227BB7E}"/>
              </a:ext>
            </a:extLst>
          </p:cNvPr>
          <p:cNvSpPr/>
          <p:nvPr/>
        </p:nvSpPr>
        <p:spPr>
          <a:xfrm>
            <a:off x="2832512" y="38273"/>
            <a:ext cx="6096000" cy="163121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MX" sz="2000" b="1" dirty="0">
                <a:solidFill>
                  <a:schemeClr val="bg1"/>
                </a:solidFill>
              </a:rPr>
              <a:t>Eras tan joven, oh, y yo era tan </a:t>
            </a:r>
            <a:r>
              <a:rPr lang="es-MX" sz="2000" b="1" dirty="0" err="1">
                <a:solidFill>
                  <a:schemeClr val="bg1"/>
                </a:solidFill>
              </a:rPr>
              <a:t>libre.Puede</a:t>
            </a:r>
            <a:r>
              <a:rPr lang="es-MX" sz="2000" b="1" dirty="0">
                <a:solidFill>
                  <a:schemeClr val="bg1"/>
                </a:solidFill>
              </a:rPr>
              <a:t> que fuera joven, pero nena, eso no es lo que quería </a:t>
            </a:r>
            <a:r>
              <a:rPr lang="es-MX" sz="2000" b="1" dirty="0" err="1">
                <a:solidFill>
                  <a:schemeClr val="bg1"/>
                </a:solidFill>
              </a:rPr>
              <a:t>ser.Bueno</a:t>
            </a:r>
            <a:r>
              <a:rPr lang="es-MX" sz="2000" b="1" dirty="0">
                <a:solidFill>
                  <a:schemeClr val="bg1"/>
                </a:solidFill>
              </a:rPr>
              <a:t>, tú eras la indicada (oh, ¿por qué fui yo?)Porque, nena, me has mostrado tantas cosas que nunca había visto. Lo que necesites, nena, lo tienes de mí.</a:t>
            </a:r>
          </a:p>
        </p:txBody>
      </p:sp>
    </p:spTree>
    <p:extLst>
      <p:ext uri="{BB962C8B-B14F-4D97-AF65-F5344CB8AC3E}">
        <p14:creationId xmlns:p14="http://schemas.microsoft.com/office/powerpoint/2010/main" val="41151081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35875"/>
    </mc:Choice>
    <mc:Fallback>
      <p:transition spd="slow" advClick="0" advTm="3587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8" presetClass="emph" presetSubtype="0" repeatCount="indefinite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000"/>
                            </p:stCondLst>
                            <p:childTnLst>
                              <p:par>
                                <p:cTn id="20" presetID="31" presetClass="exit" presetSubtype="0" repeatCount="indefinite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500"/>
                            </p:stCondLst>
                            <p:childTnLst>
                              <p:par>
                                <p:cTn id="32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45833E-6 2.96296E-6 L -1.45833E-6 0.00023 C -0.01771 0.00625 -0.01432 0.00694 -0.03763 0.00208 C -0.04023 0.00162 -0.04245 -0.00185 -0.04505 -0.00232 L -0.05638 -0.00463 C -0.09271 -0.02616 -0.06172 -0.00926 -0.15508 -0.00672 L -0.22383 -0.00463 L -0.40898 -0.00672 C -0.41224 -0.00695 -0.41549 -0.00903 -0.41888 -0.00903 L -0.53385 -0.00903 " pathEditMode="relative" rAng="0" ptsTypes="AAAAAAAAAA">
                                      <p:cBhvr>
                                        <p:cTn id="33" dur="7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693" y="-532"/>
                                    </p:animMotion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1" presetClass="exit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3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  <p:bldP spid="18" grpId="0" animBg="1"/>
      <p:bldP spid="1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56313848-EA79-45AE-9B44-42B40122ABA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5224" y="0"/>
            <a:ext cx="12247224" cy="6858000"/>
          </a:xfrm>
          <a:prstGeom prst="rect">
            <a:avLst/>
          </a:prstGeom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0904BF89-AC6E-4CF8-A8E9-E87192D42D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5224" y="0"/>
            <a:ext cx="12381516" cy="6858000"/>
          </a:xfrm>
          <a:prstGeom prst="rect">
            <a:avLst/>
          </a:prstGeom>
        </p:spPr>
      </p:pic>
      <p:sp>
        <p:nvSpPr>
          <p:cNvPr id="6" name="Rectángulo 5">
            <a:extLst>
              <a:ext uri="{FF2B5EF4-FFF2-40B4-BE49-F238E27FC236}">
                <a16:creationId xmlns:a16="http://schemas.microsoft.com/office/drawing/2014/main" id="{920FC7B1-16D8-4A26-8960-22E18877FA2E}"/>
              </a:ext>
            </a:extLst>
          </p:cNvPr>
          <p:cNvSpPr/>
          <p:nvPr/>
        </p:nvSpPr>
        <p:spPr>
          <a:xfrm>
            <a:off x="-55224" y="0"/>
            <a:ext cx="12381516" cy="6858000"/>
          </a:xfrm>
          <a:prstGeom prst="rect">
            <a:avLst/>
          </a:prstGeom>
          <a:blipFill dpi="0" rotWithShape="1">
            <a:blip r:embed="rId3">
              <a:alphaModFix amt="15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F935A681-4B26-40B7-8208-12EC7B36F838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5224" y="1417320"/>
            <a:ext cx="5440680" cy="5440680"/>
          </a:xfrm>
          <a:prstGeom prst="rect">
            <a:avLst/>
          </a:prstGeom>
        </p:spPr>
      </p:pic>
      <p:sp>
        <p:nvSpPr>
          <p:cNvPr id="7" name="Diagrama de flujo: extraer 6">
            <a:extLst>
              <a:ext uri="{FF2B5EF4-FFF2-40B4-BE49-F238E27FC236}">
                <a16:creationId xmlns:a16="http://schemas.microsoft.com/office/drawing/2014/main" id="{DF34D45B-EEAA-4A55-8CEC-4BC36B2F51E0}"/>
              </a:ext>
            </a:extLst>
          </p:cNvPr>
          <p:cNvSpPr/>
          <p:nvPr/>
        </p:nvSpPr>
        <p:spPr>
          <a:xfrm rot="16200000">
            <a:off x="5629746" y="161454"/>
            <a:ext cx="6858000" cy="6535092"/>
          </a:xfrm>
          <a:prstGeom prst="flowChartExtract">
            <a:avLst/>
          </a:prstGeom>
          <a:blipFill>
            <a:blip r:embed="rId3">
              <a:alphaModFix amt="15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8" name="Diagrama de flujo: extraer 7">
            <a:extLst>
              <a:ext uri="{FF2B5EF4-FFF2-40B4-BE49-F238E27FC236}">
                <a16:creationId xmlns:a16="http://schemas.microsoft.com/office/drawing/2014/main" id="{A5355B57-AD89-46E1-8977-9741004F6B69}"/>
              </a:ext>
            </a:extLst>
          </p:cNvPr>
          <p:cNvSpPr/>
          <p:nvPr/>
        </p:nvSpPr>
        <p:spPr>
          <a:xfrm rot="16200000" flipV="1">
            <a:off x="-561012" y="505788"/>
            <a:ext cx="6858000" cy="5846424"/>
          </a:xfrm>
          <a:prstGeom prst="flowChartExtract">
            <a:avLst/>
          </a:prstGeom>
          <a:blipFill>
            <a:blip r:embed="rId3">
              <a:alphaModFix amt="15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3DC0C205-D88A-4F7D-99B7-63929464B006}"/>
              </a:ext>
            </a:extLst>
          </p:cNvPr>
          <p:cNvSpPr/>
          <p:nvPr/>
        </p:nvSpPr>
        <p:spPr>
          <a:xfrm>
            <a:off x="6799811" y="161505"/>
            <a:ext cx="5526481" cy="19788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s-MX" sz="1400" b="1" dirty="0">
                <a:solidFill>
                  <a:schemeClr val="bg1"/>
                </a:solidFill>
                <a:latin typeface="Book Antiqua" panose="0204060205030503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Nuestro amor está vivo, y así comenzamos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s-MX" sz="1400" b="1" dirty="0">
                <a:solidFill>
                  <a:schemeClr val="bg1"/>
                </a:solidFill>
                <a:latin typeface="Book Antiqua" panose="0204060205030503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neciamente, dejando nuestros corazones sobre la mesa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s-MX" sz="1400" b="1" dirty="0">
                <a:solidFill>
                  <a:schemeClr val="bg1"/>
                </a:solidFill>
                <a:latin typeface="Book Antiqua" panose="0204060205030503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Tropezando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s-MX" sz="1400" b="1" dirty="0">
                <a:solidFill>
                  <a:schemeClr val="bg1"/>
                </a:solidFill>
                <a:latin typeface="Book Antiqua" panose="0204060205030503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Nuestro amor es una llama que arde por dentro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s-MX" sz="1400" b="1" dirty="0">
                <a:solidFill>
                  <a:schemeClr val="bg1"/>
                </a:solidFill>
                <a:latin typeface="Book Antiqua" panose="0204060205030503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 vez en cuando, la luz del fuego nos atrapará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1400" b="1" dirty="0">
                <a:solidFill>
                  <a:schemeClr val="bg1"/>
                </a:solidFill>
                <a:latin typeface="Book Antiqua" panose="0204060205030503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Tropezando</a:t>
            </a:r>
            <a:endParaRPr lang="es-MX" sz="1200" b="1" dirty="0">
              <a:solidFill>
                <a:schemeClr val="bg1"/>
              </a:solidFill>
              <a:latin typeface="Book Antiqua" panose="0204060205030503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2" name="Rectángulo 11">
            <a:extLst>
              <a:ext uri="{FF2B5EF4-FFF2-40B4-BE49-F238E27FC236}">
                <a16:creationId xmlns:a16="http://schemas.microsoft.com/office/drawing/2014/main" id="{E4562EEE-B89A-410A-9F8B-689635CEE619}"/>
              </a:ext>
            </a:extLst>
          </p:cNvPr>
          <p:cNvSpPr/>
          <p:nvPr/>
        </p:nvSpPr>
        <p:spPr>
          <a:xfrm>
            <a:off x="8461492" y="5257562"/>
            <a:ext cx="3730508" cy="160043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Book Antiqua" panose="02040602050305030304" pitchFamily="18" charset="0"/>
              </a:rPr>
              <a:t>Our love is alive, and so we begin</a:t>
            </a:r>
            <a:endParaRPr lang="es-MX" sz="1600" dirty="0">
              <a:solidFill>
                <a:schemeClr val="bg1"/>
              </a:solidFill>
              <a:latin typeface="Book Antiqua" panose="02040602050305030304" pitchFamily="18" charset="0"/>
            </a:endParaRPr>
          </a:p>
          <a:p>
            <a:pPr algn="ctr"/>
            <a:r>
              <a:rPr lang="en-US" sz="1600" dirty="0">
                <a:solidFill>
                  <a:schemeClr val="bg1"/>
                </a:solidFill>
                <a:latin typeface="Book Antiqua" panose="02040602050305030304" pitchFamily="18" charset="0"/>
              </a:rPr>
              <a:t>Foolishly laying our hearts on the table</a:t>
            </a:r>
            <a:endParaRPr lang="es-MX" sz="1600" dirty="0">
              <a:solidFill>
                <a:schemeClr val="bg1"/>
              </a:solidFill>
              <a:latin typeface="Book Antiqua" panose="02040602050305030304" pitchFamily="18" charset="0"/>
            </a:endParaRPr>
          </a:p>
          <a:p>
            <a:pPr algn="ctr"/>
            <a:r>
              <a:rPr lang="en-US" sz="1600" dirty="0">
                <a:solidFill>
                  <a:schemeClr val="bg1"/>
                </a:solidFill>
                <a:latin typeface="Book Antiqua" panose="02040602050305030304" pitchFamily="18" charset="0"/>
              </a:rPr>
              <a:t>Stumblin' in</a:t>
            </a:r>
            <a:endParaRPr lang="es-MX" sz="1600" dirty="0">
              <a:solidFill>
                <a:schemeClr val="bg1"/>
              </a:solidFill>
              <a:latin typeface="Book Antiqua" panose="02040602050305030304" pitchFamily="18" charset="0"/>
            </a:endParaRPr>
          </a:p>
          <a:p>
            <a:pPr algn="ctr"/>
            <a:r>
              <a:rPr lang="en-US" sz="1600" dirty="0">
                <a:solidFill>
                  <a:schemeClr val="bg1"/>
                </a:solidFill>
                <a:latin typeface="Book Antiqua" panose="02040602050305030304" pitchFamily="18" charset="0"/>
              </a:rPr>
              <a:t>Our love is a flame, burning within</a:t>
            </a:r>
            <a:endParaRPr lang="es-MX" sz="1600" dirty="0">
              <a:solidFill>
                <a:schemeClr val="bg1"/>
              </a:solidFill>
              <a:latin typeface="Book Antiqua" panose="02040602050305030304" pitchFamily="18" charset="0"/>
            </a:endParaRPr>
          </a:p>
          <a:p>
            <a:pPr algn="ctr"/>
            <a:r>
              <a:rPr lang="en-US" sz="1600" dirty="0">
                <a:solidFill>
                  <a:schemeClr val="bg1"/>
                </a:solidFill>
                <a:latin typeface="Book Antiqua" panose="02040602050305030304" pitchFamily="18" charset="0"/>
              </a:rPr>
              <a:t>Now and then firelight will catch us</a:t>
            </a:r>
            <a:endParaRPr lang="es-MX" sz="1600" dirty="0">
              <a:solidFill>
                <a:schemeClr val="bg1"/>
              </a:solidFill>
              <a:latin typeface="Book Antiqua" panose="02040602050305030304" pitchFamily="18" charset="0"/>
            </a:endParaRPr>
          </a:p>
          <a:p>
            <a:pPr algn="ctr"/>
            <a:r>
              <a:rPr lang="es-MX" sz="1600" dirty="0">
                <a:solidFill>
                  <a:schemeClr val="bg1"/>
                </a:solidFill>
                <a:latin typeface="Book Antiqua" panose="02040602050305030304" pitchFamily="18" charset="0"/>
              </a:rPr>
              <a:t>Stumblin' in</a:t>
            </a:r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816B509F-8C38-460C-8243-DEB7DFFBCC4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1200" y="1723292"/>
            <a:ext cx="4572000" cy="457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79426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8597"/>
    </mc:Choice>
    <mc:Fallback>
      <p:transition spd="slow" advClick="0" advTm="2859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9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1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7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7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>
            <a:extLst>
              <a:ext uri="{FF2B5EF4-FFF2-40B4-BE49-F238E27FC236}">
                <a16:creationId xmlns:a16="http://schemas.microsoft.com/office/drawing/2014/main" id="{FC439B43-847F-444F-8055-E4041655E0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5224" y="0"/>
            <a:ext cx="12247224" cy="6858000"/>
          </a:xfrm>
          <a:prstGeom prst="rect">
            <a:avLst/>
          </a:prstGeom>
        </p:spPr>
      </p:pic>
      <p:pic>
        <p:nvPicPr>
          <p:cNvPr id="17" name="Imagen 16">
            <a:extLst>
              <a:ext uri="{FF2B5EF4-FFF2-40B4-BE49-F238E27FC236}">
                <a16:creationId xmlns:a16="http://schemas.microsoft.com/office/drawing/2014/main" id="{7D1BBD37-7035-461C-A08E-ACDA8DF11A5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2004" y="-32109"/>
            <a:ext cx="1677996" cy="1591261"/>
          </a:xfrm>
          <a:prstGeom prst="rect">
            <a:avLst/>
          </a:prstGeom>
        </p:spPr>
      </p:pic>
      <p:sp>
        <p:nvSpPr>
          <p:cNvPr id="13" name="Rectángulo 12">
            <a:extLst>
              <a:ext uri="{FF2B5EF4-FFF2-40B4-BE49-F238E27FC236}">
                <a16:creationId xmlns:a16="http://schemas.microsoft.com/office/drawing/2014/main" id="{FA560698-A8D8-4C33-8CAC-66C9AFE33E4B}"/>
              </a:ext>
            </a:extLst>
          </p:cNvPr>
          <p:cNvSpPr/>
          <p:nvPr/>
        </p:nvSpPr>
        <p:spPr>
          <a:xfrm>
            <a:off x="177004" y="232229"/>
            <a:ext cx="5675086" cy="6241142"/>
          </a:xfrm>
          <a:prstGeom prst="rect">
            <a:avLst/>
          </a:prstGeom>
          <a:blipFill dpi="0" rotWithShape="1">
            <a:blip r:embed="rId4">
              <a:alphaModFix amt="20000"/>
            </a:blip>
            <a:srcRect/>
            <a:stretch>
              <a:fillRect/>
            </a:stretch>
          </a:blipFill>
          <a:ln>
            <a:noFill/>
          </a:ln>
          <a:effectLst>
            <a:softEdge rad="317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pic>
        <p:nvPicPr>
          <p:cNvPr id="10" name="Imagen 9">
            <a:extLst>
              <a:ext uri="{FF2B5EF4-FFF2-40B4-BE49-F238E27FC236}">
                <a16:creationId xmlns:a16="http://schemas.microsoft.com/office/drawing/2014/main" id="{0532AA59-A82A-4E00-9BC1-5AD401FB238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5224" y="2886075"/>
            <a:ext cx="12192000" cy="3971925"/>
          </a:xfrm>
          <a:prstGeom prst="rect">
            <a:avLst/>
          </a:prstGeom>
        </p:spPr>
      </p:pic>
      <p:sp>
        <p:nvSpPr>
          <p:cNvPr id="14" name="Rectángulo 13">
            <a:extLst>
              <a:ext uri="{FF2B5EF4-FFF2-40B4-BE49-F238E27FC236}">
                <a16:creationId xmlns:a16="http://schemas.microsoft.com/office/drawing/2014/main" id="{F02FE730-89E2-4661-84A4-CAA40CB451C3}"/>
              </a:ext>
            </a:extLst>
          </p:cNvPr>
          <p:cNvSpPr/>
          <p:nvPr/>
        </p:nvSpPr>
        <p:spPr>
          <a:xfrm flipH="1">
            <a:off x="6672147" y="232229"/>
            <a:ext cx="3545910" cy="3971925"/>
          </a:xfrm>
          <a:prstGeom prst="rect">
            <a:avLst/>
          </a:prstGeom>
          <a:blipFill dpi="0" rotWithShape="1">
            <a:blip r:embed="rId4">
              <a:alphaModFix amt="20000"/>
            </a:blip>
            <a:srcRect/>
            <a:stretch>
              <a:fillRect/>
            </a:stretch>
          </a:blipFill>
          <a:ln>
            <a:noFill/>
          </a:ln>
          <a:effectLst>
            <a:softEdge rad="635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pic>
        <p:nvPicPr>
          <p:cNvPr id="15" name="Imagen 14">
            <a:extLst>
              <a:ext uri="{FF2B5EF4-FFF2-40B4-BE49-F238E27FC236}">
                <a16:creationId xmlns:a16="http://schemas.microsoft.com/office/drawing/2014/main" id="{B5E0F4E9-01EF-40B2-BB44-4905278B22C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6568" y="-405384"/>
            <a:ext cx="8159496" cy="8159496"/>
          </a:xfrm>
          <a:prstGeom prst="rect">
            <a:avLst/>
          </a:prstGeom>
        </p:spPr>
      </p:pic>
      <p:pic>
        <p:nvPicPr>
          <p:cNvPr id="19" name="Imagen 18">
            <a:extLst>
              <a:ext uri="{FF2B5EF4-FFF2-40B4-BE49-F238E27FC236}">
                <a16:creationId xmlns:a16="http://schemas.microsoft.com/office/drawing/2014/main" id="{183AA152-40A7-4D5C-95F5-3F31A19E0EB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305815" y="3764416"/>
            <a:ext cx="1581010" cy="2905125"/>
          </a:xfrm>
          <a:prstGeom prst="rect">
            <a:avLst/>
          </a:prstGeom>
        </p:spPr>
      </p:pic>
      <p:pic>
        <p:nvPicPr>
          <p:cNvPr id="21" name="Imagen 20">
            <a:extLst>
              <a:ext uri="{FF2B5EF4-FFF2-40B4-BE49-F238E27FC236}">
                <a16:creationId xmlns:a16="http://schemas.microsoft.com/office/drawing/2014/main" id="{7FDB1BCB-676B-44E9-ACD9-F83876F9B43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376782" y="3618377"/>
            <a:ext cx="1554191" cy="2905125"/>
          </a:xfrm>
          <a:prstGeom prst="rect">
            <a:avLst/>
          </a:prstGeom>
        </p:spPr>
      </p:pic>
      <p:pic>
        <p:nvPicPr>
          <p:cNvPr id="16" name="Imagen 15">
            <a:extLst>
              <a:ext uri="{FF2B5EF4-FFF2-40B4-BE49-F238E27FC236}">
                <a16:creationId xmlns:a16="http://schemas.microsoft.com/office/drawing/2014/main" id="{552335B3-331D-49EE-B1AB-7390D192F9E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936" y="3556956"/>
            <a:ext cx="1647167" cy="2905125"/>
          </a:xfrm>
          <a:prstGeom prst="rect">
            <a:avLst/>
          </a:prstGeom>
        </p:spPr>
      </p:pic>
      <p:pic>
        <p:nvPicPr>
          <p:cNvPr id="20" name="Imagen 19">
            <a:extLst>
              <a:ext uri="{FF2B5EF4-FFF2-40B4-BE49-F238E27FC236}">
                <a16:creationId xmlns:a16="http://schemas.microsoft.com/office/drawing/2014/main" id="{20905025-3DB4-4E19-8F9C-34825BFE532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7490" y="3649210"/>
            <a:ext cx="1657350" cy="2905125"/>
          </a:xfrm>
          <a:prstGeom prst="rect">
            <a:avLst/>
          </a:prstGeom>
        </p:spPr>
      </p:pic>
      <p:pic>
        <p:nvPicPr>
          <p:cNvPr id="22" name="Imagen 21">
            <a:extLst>
              <a:ext uri="{FF2B5EF4-FFF2-40B4-BE49-F238E27FC236}">
                <a16:creationId xmlns:a16="http://schemas.microsoft.com/office/drawing/2014/main" id="{200C5A81-D903-4019-991C-EC899EA1D14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0941" y="3720646"/>
            <a:ext cx="1657350" cy="2905125"/>
          </a:xfrm>
          <a:prstGeom prst="rect">
            <a:avLst/>
          </a:prstGeom>
        </p:spPr>
      </p:pic>
      <p:pic>
        <p:nvPicPr>
          <p:cNvPr id="23" name="Imagen 22">
            <a:extLst>
              <a:ext uri="{FF2B5EF4-FFF2-40B4-BE49-F238E27FC236}">
                <a16:creationId xmlns:a16="http://schemas.microsoft.com/office/drawing/2014/main" id="{7AAAB8FD-23E0-48A3-8621-57438F1A4AE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445102" y="3827236"/>
            <a:ext cx="1522321" cy="2905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71617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6772">
        <p:fade/>
      </p:transition>
    </mc:Choice>
    <mc:Fallback>
      <p:transition spd="med" advClick="0" advTm="677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" presetClass="entr" presetSubtype="1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" presetClass="entr" presetSubtype="1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>
            <a:extLst>
              <a:ext uri="{FF2B5EF4-FFF2-40B4-BE49-F238E27FC236}">
                <a16:creationId xmlns:a16="http://schemas.microsoft.com/office/drawing/2014/main" id="{FC439B43-847F-444F-8055-E4041655E0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5224" y="0"/>
            <a:ext cx="12247224" cy="6858000"/>
          </a:xfrm>
          <a:prstGeom prst="rect">
            <a:avLst/>
          </a:prstGeom>
        </p:spPr>
      </p:pic>
      <p:pic>
        <p:nvPicPr>
          <p:cNvPr id="17" name="Imagen 16">
            <a:extLst>
              <a:ext uri="{FF2B5EF4-FFF2-40B4-BE49-F238E27FC236}">
                <a16:creationId xmlns:a16="http://schemas.microsoft.com/office/drawing/2014/main" id="{7D1BBD37-7035-461C-A08E-ACDA8DF11A5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2004" y="-32109"/>
            <a:ext cx="1677996" cy="1591261"/>
          </a:xfrm>
          <a:prstGeom prst="rect">
            <a:avLst/>
          </a:prstGeom>
        </p:spPr>
      </p:pic>
      <p:sp>
        <p:nvSpPr>
          <p:cNvPr id="13" name="Rectángulo 12">
            <a:extLst>
              <a:ext uri="{FF2B5EF4-FFF2-40B4-BE49-F238E27FC236}">
                <a16:creationId xmlns:a16="http://schemas.microsoft.com/office/drawing/2014/main" id="{FA560698-A8D8-4C33-8CAC-66C9AFE33E4B}"/>
              </a:ext>
            </a:extLst>
          </p:cNvPr>
          <p:cNvSpPr/>
          <p:nvPr/>
        </p:nvSpPr>
        <p:spPr>
          <a:xfrm>
            <a:off x="177004" y="232229"/>
            <a:ext cx="5675086" cy="6241142"/>
          </a:xfrm>
          <a:prstGeom prst="rect">
            <a:avLst/>
          </a:prstGeom>
          <a:blipFill dpi="0" rotWithShape="1">
            <a:blip r:embed="rId4">
              <a:alphaModFix amt="20000"/>
            </a:blip>
            <a:srcRect/>
            <a:stretch>
              <a:fillRect/>
            </a:stretch>
          </a:blipFill>
          <a:ln>
            <a:noFill/>
          </a:ln>
          <a:effectLst>
            <a:softEdge rad="317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pic>
        <p:nvPicPr>
          <p:cNvPr id="10" name="Imagen 9">
            <a:extLst>
              <a:ext uri="{FF2B5EF4-FFF2-40B4-BE49-F238E27FC236}">
                <a16:creationId xmlns:a16="http://schemas.microsoft.com/office/drawing/2014/main" id="{0532AA59-A82A-4E00-9BC1-5AD401FB238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5224" y="2886075"/>
            <a:ext cx="12192000" cy="3971925"/>
          </a:xfrm>
          <a:prstGeom prst="rect">
            <a:avLst/>
          </a:prstGeom>
        </p:spPr>
      </p:pic>
      <p:sp>
        <p:nvSpPr>
          <p:cNvPr id="14" name="Rectángulo 13">
            <a:extLst>
              <a:ext uri="{FF2B5EF4-FFF2-40B4-BE49-F238E27FC236}">
                <a16:creationId xmlns:a16="http://schemas.microsoft.com/office/drawing/2014/main" id="{F02FE730-89E2-4661-84A4-CAA40CB451C3}"/>
              </a:ext>
            </a:extLst>
          </p:cNvPr>
          <p:cNvSpPr/>
          <p:nvPr/>
        </p:nvSpPr>
        <p:spPr>
          <a:xfrm flipH="1">
            <a:off x="6672147" y="232229"/>
            <a:ext cx="3545910" cy="3971925"/>
          </a:xfrm>
          <a:prstGeom prst="rect">
            <a:avLst/>
          </a:prstGeom>
          <a:blipFill dpi="0" rotWithShape="1">
            <a:blip r:embed="rId4">
              <a:alphaModFix amt="20000"/>
            </a:blip>
            <a:srcRect/>
            <a:stretch>
              <a:fillRect/>
            </a:stretch>
          </a:blipFill>
          <a:ln>
            <a:noFill/>
          </a:ln>
          <a:effectLst>
            <a:softEdge rad="635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pic>
        <p:nvPicPr>
          <p:cNvPr id="16" name="Imagen 15">
            <a:extLst>
              <a:ext uri="{FF2B5EF4-FFF2-40B4-BE49-F238E27FC236}">
                <a16:creationId xmlns:a16="http://schemas.microsoft.com/office/drawing/2014/main" id="{92ACB354-FDAC-4878-B8EC-D430A58C7747}"/>
              </a:ext>
            </a:extLst>
          </p:cNvPr>
          <p:cNvPicPr>
            <a:picLocks noChangeAspect="1"/>
          </p:cNvPicPr>
          <p:nvPr/>
        </p:nvPicPr>
        <p:blipFill>
          <a:blip r:embed="rId6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6568" y="-405384"/>
            <a:ext cx="8159496" cy="8159496"/>
          </a:xfrm>
          <a:prstGeom prst="rect">
            <a:avLst/>
          </a:prstGeom>
        </p:spPr>
      </p:pic>
      <p:pic>
        <p:nvPicPr>
          <p:cNvPr id="15" name="Imagen 14">
            <a:extLst>
              <a:ext uri="{FF2B5EF4-FFF2-40B4-BE49-F238E27FC236}">
                <a16:creationId xmlns:a16="http://schemas.microsoft.com/office/drawing/2014/main" id="{B5E0F4E9-01EF-40B2-BB44-4905278B22C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6568" y="-405384"/>
            <a:ext cx="8159496" cy="8159496"/>
          </a:xfrm>
          <a:prstGeom prst="rect">
            <a:avLst/>
          </a:prstGeom>
        </p:spPr>
      </p:pic>
      <p:sp>
        <p:nvSpPr>
          <p:cNvPr id="2" name="Corazón 1">
            <a:extLst>
              <a:ext uri="{FF2B5EF4-FFF2-40B4-BE49-F238E27FC236}">
                <a16:creationId xmlns:a16="http://schemas.microsoft.com/office/drawing/2014/main" id="{FC81ECC9-3BE2-4255-9372-405D71DC45AE}"/>
              </a:ext>
            </a:extLst>
          </p:cNvPr>
          <p:cNvSpPr/>
          <p:nvPr/>
        </p:nvSpPr>
        <p:spPr>
          <a:xfrm>
            <a:off x="2535936" y="24992"/>
            <a:ext cx="6754478" cy="6473371"/>
          </a:xfrm>
          <a:prstGeom prst="heart">
            <a:avLst/>
          </a:prstGeom>
          <a:blipFill dpi="0" rotWithShape="1">
            <a:blip r:embed="rId7">
              <a:alphaModFix amt="30000"/>
            </a:blip>
            <a:srcRect/>
            <a:stretch>
              <a:fillRect/>
            </a:stretch>
          </a:blip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3" name="Estrella: 5 puntas 2">
            <a:extLst>
              <a:ext uri="{FF2B5EF4-FFF2-40B4-BE49-F238E27FC236}">
                <a16:creationId xmlns:a16="http://schemas.microsoft.com/office/drawing/2014/main" id="{9C0D12DB-559B-495B-876A-57CA50CD98C5}"/>
              </a:ext>
            </a:extLst>
          </p:cNvPr>
          <p:cNvSpPr/>
          <p:nvPr/>
        </p:nvSpPr>
        <p:spPr>
          <a:xfrm>
            <a:off x="9955241" y="1989963"/>
            <a:ext cx="1882358" cy="1835423"/>
          </a:xfrm>
          <a:prstGeom prst="star5">
            <a:avLst/>
          </a:prstGeom>
          <a:blipFill>
            <a:blip r:embed="rId8">
              <a:alphaModFix amt="3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18" name="Estrella: 5 puntas 17">
            <a:extLst>
              <a:ext uri="{FF2B5EF4-FFF2-40B4-BE49-F238E27FC236}">
                <a16:creationId xmlns:a16="http://schemas.microsoft.com/office/drawing/2014/main" id="{D2342AA7-3CE5-423C-9D19-3A7E75107B67}"/>
              </a:ext>
            </a:extLst>
          </p:cNvPr>
          <p:cNvSpPr/>
          <p:nvPr/>
        </p:nvSpPr>
        <p:spPr>
          <a:xfrm>
            <a:off x="354401" y="1869738"/>
            <a:ext cx="1882358" cy="1835423"/>
          </a:xfrm>
          <a:prstGeom prst="star5">
            <a:avLst/>
          </a:prstGeom>
          <a:blipFill>
            <a:blip r:embed="rId8">
              <a:alphaModFix amt="3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8A216691-6EC5-4179-80AA-37809BE0C855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5224" y="24992"/>
            <a:ext cx="12247224" cy="6858000"/>
          </a:xfrm>
          <a:prstGeom prst="rect">
            <a:avLst/>
          </a:prstGeom>
        </p:spPr>
      </p:pic>
      <p:pic>
        <p:nvPicPr>
          <p:cNvPr id="19" name="Imagen 18">
            <a:extLst>
              <a:ext uri="{FF2B5EF4-FFF2-40B4-BE49-F238E27FC236}">
                <a16:creationId xmlns:a16="http://schemas.microsoft.com/office/drawing/2014/main" id="{F203FCC3-B238-4B9C-B392-3CBE2766A249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4203" y="-10919"/>
            <a:ext cx="12277649" cy="6915101"/>
          </a:xfrm>
          <a:prstGeom prst="rect">
            <a:avLst/>
          </a:prstGeom>
        </p:spPr>
      </p:pic>
      <p:sp>
        <p:nvSpPr>
          <p:cNvPr id="24" name="Triángulo rectángulo 23">
            <a:extLst>
              <a:ext uri="{FF2B5EF4-FFF2-40B4-BE49-F238E27FC236}">
                <a16:creationId xmlns:a16="http://schemas.microsoft.com/office/drawing/2014/main" id="{D07A5DBA-A144-471B-83E7-15A07C77E53D}"/>
              </a:ext>
            </a:extLst>
          </p:cNvPr>
          <p:cNvSpPr/>
          <p:nvPr/>
        </p:nvSpPr>
        <p:spPr>
          <a:xfrm>
            <a:off x="-55224" y="-32109"/>
            <a:ext cx="12226974" cy="6915100"/>
          </a:xfrm>
          <a:prstGeom prst="rtTriangle">
            <a:avLst/>
          </a:prstGeom>
          <a:blipFill>
            <a:blip r:embed="rId11">
              <a:alphaModFix amt="3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pic>
        <p:nvPicPr>
          <p:cNvPr id="11" name="Imagen 10">
            <a:extLst>
              <a:ext uri="{FF2B5EF4-FFF2-40B4-BE49-F238E27FC236}">
                <a16:creationId xmlns:a16="http://schemas.microsoft.com/office/drawing/2014/main" id="{91FDB1F4-6D42-4321-B779-0D820611FC00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1690" y="-43088"/>
            <a:ext cx="12285413" cy="7254778"/>
          </a:xfrm>
          <a:prstGeom prst="rect">
            <a:avLst/>
          </a:prstGeom>
        </p:spPr>
      </p:pic>
      <p:sp>
        <p:nvSpPr>
          <p:cNvPr id="20" name="Rectángulo 19">
            <a:extLst>
              <a:ext uri="{FF2B5EF4-FFF2-40B4-BE49-F238E27FC236}">
                <a16:creationId xmlns:a16="http://schemas.microsoft.com/office/drawing/2014/main" id="{5800A631-1C25-48F2-AE6A-C4CFF0684E68}"/>
              </a:ext>
            </a:extLst>
          </p:cNvPr>
          <p:cNvSpPr/>
          <p:nvPr/>
        </p:nvSpPr>
        <p:spPr>
          <a:xfrm>
            <a:off x="38933" y="-356632"/>
            <a:ext cx="12192000" cy="6858000"/>
          </a:xfrm>
          <a:prstGeom prst="rect">
            <a:avLst/>
          </a:prstGeom>
          <a:blipFill dpi="0" rotWithShape="1">
            <a:blip r:embed="rId7">
              <a:alphaModFix amt="36000"/>
            </a:blip>
            <a:srcRect/>
            <a:stretch>
              <a:fillRect/>
            </a:stretch>
          </a:blipFill>
          <a:effectLst>
            <a:softEdge rad="317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21" name="Imagen 20">
            <a:extLst>
              <a:ext uri="{FF2B5EF4-FFF2-40B4-BE49-F238E27FC236}">
                <a16:creationId xmlns:a16="http://schemas.microsoft.com/office/drawing/2014/main" id="{7646793B-18A5-40BD-AB7D-005874A73F5C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0770" y="-49125"/>
            <a:ext cx="12259706" cy="7260815"/>
          </a:xfrm>
          <a:prstGeom prst="rect">
            <a:avLst/>
          </a:prstGeom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89A83FE6-ACB4-4653-BB00-3A1A3E5C6BC3}"/>
              </a:ext>
            </a:extLst>
          </p:cNvPr>
          <p:cNvSpPr/>
          <p:nvPr/>
        </p:nvSpPr>
        <p:spPr>
          <a:xfrm>
            <a:off x="7476589" y="-15637"/>
            <a:ext cx="4647633" cy="3417912"/>
          </a:xfrm>
          <a:prstGeom prst="rect">
            <a:avLst/>
          </a:prstGeom>
          <a:blipFill dpi="0" rotWithShape="1">
            <a:blip r:embed="rId14">
              <a:alphaModFix amt="43000"/>
            </a:blip>
            <a:srcRect/>
            <a:stretch>
              <a:fillRect/>
            </a:stretch>
          </a:blipFill>
          <a:ln>
            <a:noFill/>
          </a:ln>
          <a:effectLst>
            <a:softEdge rad="635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22" name="Rectángulo 21">
            <a:extLst>
              <a:ext uri="{FF2B5EF4-FFF2-40B4-BE49-F238E27FC236}">
                <a16:creationId xmlns:a16="http://schemas.microsoft.com/office/drawing/2014/main" id="{FC09A04A-2E2E-4608-BCF8-8B01CF0D79AC}"/>
              </a:ext>
            </a:extLst>
          </p:cNvPr>
          <p:cNvSpPr/>
          <p:nvPr/>
        </p:nvSpPr>
        <p:spPr>
          <a:xfrm flipH="1">
            <a:off x="408090" y="175076"/>
            <a:ext cx="4250063" cy="3417912"/>
          </a:xfrm>
          <a:prstGeom prst="rect">
            <a:avLst/>
          </a:prstGeom>
          <a:blipFill dpi="0" rotWithShape="1">
            <a:blip r:embed="rId14">
              <a:alphaModFix amt="43000"/>
            </a:blip>
            <a:srcRect/>
            <a:stretch>
              <a:fillRect/>
            </a:stretch>
          </a:blipFill>
          <a:ln>
            <a:noFill/>
          </a:ln>
          <a:effectLst>
            <a:softEdge rad="635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5049635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32440">
        <p:fade/>
      </p:transition>
    </mc:Choice>
    <mc:Fallback>
      <p:transition spd="med" advClick="0" advTm="3244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21600000"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37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16" presetClass="entr" presetSubtype="21" fill="hold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10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0" grpId="0" animBg="1"/>
      <p:bldP spid="4" grpId="0" animBg="1"/>
      <p:bldP spid="2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8B2598D7-99B7-44F9-BDC2-BCDC7B6530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4650" cy="6858000"/>
          </a:xfrm>
          <a:prstGeom prst="rect">
            <a:avLst/>
          </a:prstGeom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F4C0BAFE-72E4-42D1-A2DE-C8FE57B988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77350" y="0"/>
            <a:ext cx="1214650" cy="6858000"/>
          </a:xfrm>
          <a:prstGeom prst="rect">
            <a:avLst/>
          </a:prstGeom>
        </p:spPr>
      </p:pic>
      <p:grpSp>
        <p:nvGrpSpPr>
          <p:cNvPr id="12" name="Grupo 11">
            <a:extLst>
              <a:ext uri="{FF2B5EF4-FFF2-40B4-BE49-F238E27FC236}">
                <a16:creationId xmlns:a16="http://schemas.microsoft.com/office/drawing/2014/main" id="{96BF95C9-FCF6-48B8-BFC0-933CB357424C}"/>
              </a:ext>
            </a:extLst>
          </p:cNvPr>
          <p:cNvGrpSpPr/>
          <p:nvPr/>
        </p:nvGrpSpPr>
        <p:grpSpPr>
          <a:xfrm>
            <a:off x="3496570" y="626067"/>
            <a:ext cx="5198859" cy="2954655"/>
            <a:chOff x="3679450" y="600887"/>
            <a:chExt cx="5198859" cy="2954655"/>
          </a:xfrm>
        </p:grpSpPr>
        <p:sp>
          <p:nvSpPr>
            <p:cNvPr id="9" name="Rectángulo 8">
              <a:extLst>
                <a:ext uri="{FF2B5EF4-FFF2-40B4-BE49-F238E27FC236}">
                  <a16:creationId xmlns:a16="http://schemas.microsoft.com/office/drawing/2014/main" id="{287CCE53-3236-409B-A196-64B8547C30AD}"/>
                </a:ext>
              </a:extLst>
            </p:cNvPr>
            <p:cNvSpPr/>
            <p:nvPr/>
          </p:nvSpPr>
          <p:spPr>
            <a:xfrm>
              <a:off x="3679450" y="1711806"/>
              <a:ext cx="5198859" cy="92333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endParaRPr lang="en-US" dirty="0">
                <a:solidFill>
                  <a:srgbClr val="5E5E5E"/>
                </a:solidFill>
                <a:latin typeface="Arial" panose="020B0604020202020204" pitchFamily="34" charset="0"/>
              </a:endParaRPr>
            </a:p>
            <a:p>
              <a:pPr algn="ctr"/>
              <a:r>
                <a:rPr lang="en-US" dirty="0">
                  <a:solidFill>
                    <a:srgbClr val="5E5E5E"/>
                  </a:solidFill>
                  <a:latin typeface="Arial" panose="020B0604020202020204" pitchFamily="34" charset="0"/>
                </a:rPr>
                <a:t>LETRA</a:t>
              </a:r>
            </a:p>
            <a:p>
              <a:pPr algn="ctr"/>
              <a:r>
                <a:rPr lang="en-US" dirty="0">
                  <a:solidFill>
                    <a:srgbClr val="5E5E5E"/>
                  </a:solidFill>
                  <a:latin typeface="Arial" panose="020B0604020202020204" pitchFamily="34" charset="0"/>
                </a:rPr>
                <a:t>Michael Donald Chapman / Nicholas Barry Chinn</a:t>
              </a:r>
              <a:endParaRPr lang="es-MX" dirty="0"/>
            </a:p>
          </p:txBody>
        </p:sp>
        <p:sp>
          <p:nvSpPr>
            <p:cNvPr id="10" name="CuadroTexto 9">
              <a:extLst>
                <a:ext uri="{FF2B5EF4-FFF2-40B4-BE49-F238E27FC236}">
                  <a16:creationId xmlns:a16="http://schemas.microsoft.com/office/drawing/2014/main" id="{3E9072F5-9A98-46A0-8C13-800D43E43691}"/>
                </a:ext>
              </a:extLst>
            </p:cNvPr>
            <p:cNvSpPr txBox="1"/>
            <p:nvPr/>
          </p:nvSpPr>
          <p:spPr>
            <a:xfrm>
              <a:off x="3924637" y="600887"/>
              <a:ext cx="4342727" cy="29546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800" b="1" dirty="0" err="1">
                  <a:solidFill>
                    <a:schemeClr val="bg1"/>
                  </a:solidFill>
                </a:rPr>
                <a:t>Stumblin</a:t>
              </a:r>
              <a:r>
                <a:rPr lang="en-US" sz="2800" b="1" dirty="0">
                  <a:solidFill>
                    <a:schemeClr val="bg1"/>
                  </a:solidFill>
                </a:rPr>
                <a:t>’ In</a:t>
              </a:r>
            </a:p>
            <a:p>
              <a:pPr algn="ctr"/>
              <a:endParaRPr lang="en-US" sz="2800" b="1" dirty="0">
                <a:solidFill>
                  <a:schemeClr val="bg1"/>
                </a:solidFill>
              </a:endParaRPr>
            </a:p>
            <a:p>
              <a:pPr algn="ctr"/>
              <a:r>
                <a:rPr lang="en-US" sz="2800" b="1" dirty="0">
                  <a:solidFill>
                    <a:schemeClr val="bg1"/>
                  </a:solidFill>
                </a:rPr>
                <a:t>Chris Norman &amp; Suzi Quatro </a:t>
              </a:r>
            </a:p>
            <a:p>
              <a:pPr algn="ctr"/>
              <a:endParaRPr lang="en-US" sz="2800" b="1" dirty="0">
                <a:solidFill>
                  <a:schemeClr val="bg1"/>
                </a:solidFill>
              </a:endParaRPr>
            </a:p>
            <a:p>
              <a:pPr algn="ctr"/>
              <a:endParaRPr lang="en-US" sz="2800" b="1" dirty="0">
                <a:solidFill>
                  <a:schemeClr val="bg1"/>
                </a:solidFill>
              </a:endParaRPr>
            </a:p>
            <a:p>
              <a:pPr algn="ctr"/>
              <a:endParaRPr lang="en-US" sz="2800" b="1" dirty="0">
                <a:solidFill>
                  <a:schemeClr val="bg1"/>
                </a:solidFill>
              </a:endParaRPr>
            </a:p>
            <a:p>
              <a:endParaRPr lang="es-MX" dirty="0"/>
            </a:p>
          </p:txBody>
        </p:sp>
      </p:grpSp>
      <p:sp>
        <p:nvSpPr>
          <p:cNvPr id="11" name="Rectángulo 10">
            <a:extLst>
              <a:ext uri="{FF2B5EF4-FFF2-40B4-BE49-F238E27FC236}">
                <a16:creationId xmlns:a16="http://schemas.microsoft.com/office/drawing/2014/main" id="{A41B068A-EC3D-4DB0-A6C3-5CC70998D7FE}"/>
              </a:ext>
            </a:extLst>
          </p:cNvPr>
          <p:cNvSpPr/>
          <p:nvPr/>
        </p:nvSpPr>
        <p:spPr>
          <a:xfrm>
            <a:off x="3048000" y="4315197"/>
            <a:ext cx="6096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sz="2400" b="1" dirty="0" err="1">
                <a:solidFill>
                  <a:schemeClr val="bg1"/>
                </a:solidFill>
              </a:rPr>
              <a:t>Imágenes</a:t>
            </a:r>
            <a:r>
              <a:rPr lang="en-US" sz="2400" b="1" dirty="0">
                <a:solidFill>
                  <a:schemeClr val="bg1"/>
                </a:solidFill>
              </a:rPr>
              <a:t> IA – Yuli Salazar</a:t>
            </a:r>
          </a:p>
          <a:p>
            <a:pPr algn="ctr"/>
            <a:r>
              <a:rPr lang="en-US" sz="2400" b="1" dirty="0" err="1">
                <a:solidFill>
                  <a:schemeClr val="bg1"/>
                </a:solidFill>
              </a:rPr>
              <a:t>Edición</a:t>
            </a:r>
            <a:r>
              <a:rPr lang="en-US" sz="2400" b="1" dirty="0">
                <a:solidFill>
                  <a:schemeClr val="bg1"/>
                </a:solidFill>
              </a:rPr>
              <a:t> de </a:t>
            </a:r>
            <a:r>
              <a:rPr lang="en-US" sz="2400" b="1" dirty="0" err="1">
                <a:solidFill>
                  <a:schemeClr val="bg1"/>
                </a:solidFill>
              </a:rPr>
              <a:t>imágenes</a:t>
            </a:r>
            <a:r>
              <a:rPr lang="en-US" sz="2400" b="1" dirty="0">
                <a:solidFill>
                  <a:schemeClr val="bg1"/>
                </a:solidFill>
              </a:rPr>
              <a:t> - Yuli Salazar</a:t>
            </a:r>
          </a:p>
        </p:txBody>
      </p:sp>
      <p:sp>
        <p:nvSpPr>
          <p:cNvPr id="14" name="Rectángulo 13">
            <a:extLst>
              <a:ext uri="{FF2B5EF4-FFF2-40B4-BE49-F238E27FC236}">
                <a16:creationId xmlns:a16="http://schemas.microsoft.com/office/drawing/2014/main" id="{42E1EB5C-4B13-4212-A333-DE0C16D0A9A1}"/>
              </a:ext>
            </a:extLst>
          </p:cNvPr>
          <p:cNvSpPr/>
          <p:nvPr/>
        </p:nvSpPr>
        <p:spPr>
          <a:xfrm>
            <a:off x="8878309" y="5951912"/>
            <a:ext cx="1826746" cy="36933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b="1" cap="none" spc="0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PPSX YULS</a:t>
            </a:r>
          </a:p>
        </p:txBody>
      </p:sp>
      <p:pic>
        <p:nvPicPr>
          <p:cNvPr id="16" name="Imagen 15">
            <a:extLst>
              <a:ext uri="{FF2B5EF4-FFF2-40B4-BE49-F238E27FC236}">
                <a16:creationId xmlns:a16="http://schemas.microsoft.com/office/drawing/2014/main" id="{F28D6B07-6C75-4C07-B086-56506A37A89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08309" y="4315197"/>
            <a:ext cx="888596" cy="1579441"/>
          </a:xfrm>
          <a:prstGeom prst="rect">
            <a:avLst/>
          </a:prstGeom>
        </p:spPr>
      </p:pic>
      <p:sp>
        <p:nvSpPr>
          <p:cNvPr id="17" name="CuadroTexto 16">
            <a:extLst>
              <a:ext uri="{FF2B5EF4-FFF2-40B4-BE49-F238E27FC236}">
                <a16:creationId xmlns:a16="http://schemas.microsoft.com/office/drawing/2014/main" id="{4D966F73-9D94-4C58-87D9-916338783808}"/>
              </a:ext>
            </a:extLst>
          </p:cNvPr>
          <p:cNvSpPr txBox="1"/>
          <p:nvPr/>
        </p:nvSpPr>
        <p:spPr>
          <a:xfrm>
            <a:off x="4550962" y="3333735"/>
            <a:ext cx="309007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sz="2000" b="1" dirty="0">
                <a:solidFill>
                  <a:schemeClr val="bg1"/>
                </a:solidFill>
              </a:rPr>
              <a:t>Algunas imágenes de la red</a:t>
            </a:r>
          </a:p>
        </p:txBody>
      </p:sp>
      <p:pic>
        <p:nvPicPr>
          <p:cNvPr id="18" name="Imagen 17">
            <a:extLst>
              <a:ext uri="{FF2B5EF4-FFF2-40B4-BE49-F238E27FC236}">
                <a16:creationId xmlns:a16="http://schemas.microsoft.com/office/drawing/2014/main" id="{96AAA129-D052-486F-A51E-21D43CE447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03173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8556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7007"/>
    </mc:Choice>
    <mc:Fallback>
      <p:transition spd="slow" advClick="0" advTm="2700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8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8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0"/>
                            </p:stCondLst>
                            <p:childTnLst>
                              <p:par>
                                <p:cTn id="18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06459CBC-533A-47CD-BAFA-C23ADEFADFD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MX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53DC32ED-7D70-401C-A467-0EDA88961E5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MX" altLang="es-MX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4" name="Text Box 8">
            <a:extLst>
              <a:ext uri="{FF2B5EF4-FFF2-40B4-BE49-F238E27FC236}">
                <a16:creationId xmlns:a16="http://schemas.microsoft.com/office/drawing/2014/main" id="{9F6A3430-601B-45A4-B073-4C9496AAAF3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MX" sz="6000" b="1" dirty="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¿Te ha gustado?</a:t>
            </a:r>
            <a:r>
              <a:rPr lang="es-ES" altLang="es-MX" sz="4800" dirty="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 </a:t>
            </a:r>
            <a:br>
              <a:rPr lang="es-ES" altLang="es-MX" sz="4800" dirty="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MX" sz="4400" dirty="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Puedes ver más entrando </a:t>
            </a:r>
            <a:br>
              <a:rPr lang="es-ES" altLang="es-MX" sz="4400" dirty="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MX" sz="4400" b="1" dirty="0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  <a:hlinkClick r:id="rId3"/>
              </a:rPr>
              <a:t>Aquí</a:t>
            </a:r>
            <a:endParaRPr lang="es-ES" altLang="es-MX" sz="4400" b="1" dirty="0">
              <a:solidFill>
                <a:srgbClr val="40F903"/>
              </a:solidFill>
              <a:latin typeface="Kristen ITC" panose="03050502040202030202" pitchFamily="66" charset="0"/>
              <a:cs typeface="Arial" panose="020B0604020202020204" pitchFamily="34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1C13445C-FD91-4F35-9173-E8E1454CF5C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MX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lang="es-ES_tradnl" altLang="es-MX" b="1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MX" b="1">
              <a:solidFill>
                <a:srgbClr val="00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6" name="Picture 10">
            <a:hlinkClick r:id="rId4"/>
            <a:extLst>
              <a:ext uri="{FF2B5EF4-FFF2-40B4-BE49-F238E27FC236}">
                <a16:creationId xmlns:a16="http://schemas.microsoft.com/office/drawing/2014/main" id="{8389E510-1EE9-41D5-AA90-169B766EAC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C3BF2527-0DA8-4FE3-96F3-769CEBE997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7"/>
            <a:extLst>
              <a:ext uri="{FF2B5EF4-FFF2-40B4-BE49-F238E27FC236}">
                <a16:creationId xmlns:a16="http://schemas.microsoft.com/office/drawing/2014/main" id="{974B6E66-96E4-4C36-AA20-D4DDB4E0C8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9"/>
            <a:extLst>
              <a:ext uri="{FF2B5EF4-FFF2-40B4-BE49-F238E27FC236}">
                <a16:creationId xmlns:a16="http://schemas.microsoft.com/office/drawing/2014/main" id="{14FB29A8-9F38-4DFB-B8FD-657B561A8B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1"/>
            <a:extLst>
              <a:ext uri="{FF2B5EF4-FFF2-40B4-BE49-F238E27FC236}">
                <a16:creationId xmlns:a16="http://schemas.microsoft.com/office/drawing/2014/main" id="{34AED197-6FC5-4DE7-B74E-2D62D4CED5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3"/>
            <a:extLst>
              <a:ext uri="{FF2B5EF4-FFF2-40B4-BE49-F238E27FC236}">
                <a16:creationId xmlns:a16="http://schemas.microsoft.com/office/drawing/2014/main" id="{D6AB7A21-8BC2-4FF9-AA9E-9624C5E18B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30902211"/>
      </p:ext>
    </p:extLst>
  </p:cSld>
  <p:clrMapOvr>
    <a:masterClrMapping/>
  </p:clrMapOvr>
  <p:transition spd="slow">
    <p:fade thruBlk="1"/>
    <p:sndAc>
      <p:stSnd>
        <p:snd r:embed="rId2" name="explode.wav"/>
      </p:stSnd>
    </p:sndAc>
  </p:transition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535</Words>
  <Application>Microsoft Office PowerPoint</Application>
  <PresentationFormat>Panorámica</PresentationFormat>
  <Paragraphs>63</Paragraphs>
  <Slides>15</Slides>
  <Notes>0</Notes>
  <HiddenSlides>0</HiddenSlides>
  <MMClips>2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15</vt:i4>
      </vt:variant>
    </vt:vector>
  </HeadingPairs>
  <TitlesOfParts>
    <vt:vector size="22" baseType="lpstr">
      <vt:lpstr>Arial</vt:lpstr>
      <vt:lpstr>Book Antiqua</vt:lpstr>
      <vt:lpstr>Calibri</vt:lpstr>
      <vt:lpstr>Calibri Light</vt:lpstr>
      <vt:lpstr>Kristen ITC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/>
  <cp:lastModifiedBy/>
  <dcterms:created xsi:type="dcterms:W3CDTF">2025-02-25T03:02:57Z</dcterms:created>
  <dcterms:modified xsi:type="dcterms:W3CDTF">2025-09-19T01:54:28Z</dcterms:modified>
</cp:coreProperties>
</file>