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6" r:id="rId5"/>
    <p:sldId id="265" r:id="rId6"/>
    <p:sldId id="264" r:id="rId7"/>
    <p:sldId id="263" r:id="rId8"/>
    <p:sldId id="262" r:id="rId9"/>
    <p:sldId id="261" r:id="rId10"/>
    <p:sldId id="260" r:id="rId11"/>
    <p:sldId id="259" r:id="rId12"/>
    <p:sldId id="269" r:id="rId13"/>
    <p:sldId id="268" r:id="rId14"/>
    <p:sldId id="271" r:id="rId15"/>
    <p:sldId id="274" r:id="rId16"/>
    <p:sldId id="273" r:id="rId17"/>
    <p:sldId id="272" r:id="rId18"/>
    <p:sldId id="270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8FE46-F5FF-491D-BEB9-9C5D5598D42A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F11E2-E19E-47D3-BAFA-FA337F71B0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C2F8D-5061-4540-B64F-D4E7D2CE5B32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F6FA5-3E31-4C9B-BA89-C25F651F03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9E7BF2-EEF4-4F9A-8994-15255B81309B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07C390-19E0-431D-9F87-D85EF506675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300DD-0368-49F9-AC62-55BB5FDA03E3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893A49-88D3-4167-A0AB-B5D40DB6B3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7BAF2-AA9C-4D21-B8F5-C6021DC43A2C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D4FE0-0B87-4CDB-A3CF-0F0F6E4829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F358C7-2BE5-4E75-A93C-7A8681B205CF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C4838-2B50-4B34-B404-3A9C1A4B4A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6B8C9-21E6-4433-AAC6-D82217D34B6C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88586-BC60-426C-AB06-5967CF4B2FD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B2123C-0A20-46AA-B124-5E31EB511588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4643-3E43-4012-93E9-FA479C5FBF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1462E-8711-43B3-8895-5B0C102E83FC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16B6D-02A7-4C37-AEA8-F7A8E1B65C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BB8E3-7D8B-439C-B5C5-BD17D0623CC6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A71DE6-7949-453B-B93B-9BB5336028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C838B-C4D8-4F27-A295-711893D5F42D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637F4-F97E-47E8-AFA3-C52DCDE4FA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B65F4C-7B68-46F4-82E2-0DEF8B4CD84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9DD4FF-90C1-47AF-9E70-572F75A0663E}" type="datetimeFigureOut">
              <a:rPr lang="es-ES"/>
              <a:pPr>
                <a:defRPr/>
              </a:pPr>
              <a:t>09/10/2012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2548D0-FB9D-4D90-9F36-8CA21C4FB8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EE0D24-DAF9-44BD-9592-0B81DBF8E323}" type="slidenum">
              <a:rPr lang="es-ES_tradnl" smtClean="0">
                <a:solidFill>
                  <a:srgbClr val="000000"/>
                </a:solidFill>
                <a:latin typeface="Arial" charset="0"/>
                <a:cs typeface="+mn-cs"/>
              </a:rPr>
              <a:pPr/>
              <a:t>‹Nº›</a:t>
            </a:fld>
            <a:endParaRPr lang="es-ES_tradnl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31-3-2012\mod_article19374510_1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4 CuadroTexto"/>
          <p:cNvSpPr txBox="1">
            <a:spLocks noChangeArrowheads="1"/>
          </p:cNvSpPr>
          <p:nvPr/>
        </p:nvSpPr>
        <p:spPr bwMode="auto">
          <a:xfrm>
            <a:off x="395288" y="188913"/>
            <a:ext cx="2736850" cy="83026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Canción: Chiquitita</a:t>
            </a:r>
          </a:p>
          <a:p>
            <a:r>
              <a:rPr lang="es-ES" sz="2400" b="1">
                <a:solidFill>
                  <a:schemeClr val="bg1"/>
                </a:solidFill>
                <a:latin typeface="Calibri" pitchFamily="34" charset="0"/>
              </a:rPr>
              <a:t>Interpretes: Abba</a:t>
            </a:r>
          </a:p>
        </p:txBody>
      </p:sp>
      <p:pic>
        <p:nvPicPr>
          <p:cNvPr id="2052" name="Picture 4" descr="http://www.swotti.com/tmp/swotti/cacheYWJIYQ==RW50ZXJ0YWLUBWVUDC1NDXNPY0JHBMRZ/imgabba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313" y="1052513"/>
            <a:ext cx="2087562" cy="250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C:\Users\Usuario\Downloads\altavoz39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088" y="4221163"/>
            <a:ext cx="1512887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2811713" y="2967335"/>
            <a:ext cx="352058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CHIQUITITA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084168" y="4005064"/>
            <a:ext cx="251936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AUTOMATICO</a:t>
            </a:r>
          </a:p>
        </p:txBody>
      </p:sp>
      <p:pic>
        <p:nvPicPr>
          <p:cNvPr id="2056" name="Picture 6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59563" y="836613"/>
            <a:ext cx="1697037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>
    <p:sndAc>
      <p:stSnd>
        <p:snd r:embed="rId2" name="abba - chiquitita (spanish version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Usuario\Documents\AWALPAPERS BONITOS\13-3-2012\descargado el dia 21·3.2012\MUJERES\pirosrozsas_pislogo_porcelan_110_16_csilli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2 CuadroTexto"/>
          <p:cNvSpPr txBox="1">
            <a:spLocks noChangeArrowheads="1"/>
          </p:cNvSpPr>
          <p:nvPr/>
        </p:nvSpPr>
        <p:spPr bwMode="auto">
          <a:xfrm>
            <a:off x="0" y="5516563"/>
            <a:ext cx="91440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FF00"/>
                </a:solidFill>
                <a:latin typeface="Calibri" pitchFamily="34" charset="0"/>
              </a:rPr>
              <a:t>Chiquitita dime porque, tu dolor hoy te encadena, que en tus ojos hay, una sombra de gran pena,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C:\Users\Usuario\Documents\AWALPAPERS BONITOS\13-3-2012\descargado el dia 21·3.2012\MUJERES\mav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2 CuadroTexto"/>
          <p:cNvSpPr txBox="1">
            <a:spLocks noChangeArrowheads="1"/>
          </p:cNvSpPr>
          <p:nvPr/>
        </p:nvSpPr>
        <p:spPr bwMode="auto">
          <a:xfrm>
            <a:off x="0" y="56610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no quisiera verte así, aunque quieras disimularlo, si es que tan triste estas, para que quieres callarlo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C:\Users\Usuario\Documents\AWALPAPERS BONITOS\13-3-2012\descargado el dia 21·3.2012\HOMBRES Y MUJERES\2949528463_1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2 CuadroTexto"/>
          <p:cNvSpPr txBox="1">
            <a:spLocks noChangeArrowheads="1"/>
          </p:cNvSpPr>
          <p:nvPr/>
        </p:nvSpPr>
        <p:spPr bwMode="auto">
          <a:xfrm>
            <a:off x="0" y="54451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chiquitita dímelo tú, en mi hombro aquí llorando, Cuenta conmigo ya, para así seguir hablando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C:\Users\Usuario\Documents\AWALPAPERS BONITOS\13-3-2012\descargado el dia 21·3.2012\HOMBRES Y MUJERES\texturfur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2 CuadroTexto"/>
          <p:cNvSpPr txBox="1">
            <a:spLocks noChangeArrowheads="1"/>
          </p:cNvSpPr>
          <p:nvPr/>
        </p:nvSpPr>
        <p:spPr bwMode="auto">
          <a:xfrm>
            <a:off x="0" y="5229225"/>
            <a:ext cx="9144000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tan segura te conocí, y Ahora tu a la quebrada, Déjamela llevar , yo la quiero ver curada..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cuments\AWALPAPERS BONITOS\13-3-2012\descargado el dia 21·3.2012\MUJERES\2753447494_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3 CuadroTexto"/>
          <p:cNvSpPr txBox="1">
            <a:spLocks noChangeArrowheads="1"/>
          </p:cNvSpPr>
          <p:nvPr/>
        </p:nvSpPr>
        <p:spPr bwMode="auto">
          <a:xfrm>
            <a:off x="0" y="5157788"/>
            <a:ext cx="914400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C000"/>
                </a:solidFill>
                <a:latin typeface="Calibri" pitchFamily="34" charset="0"/>
              </a:rPr>
              <a:t>chiquitita sabes muy bien, que las penas vienen y van y desaparecen, otra vez vas a bailar y serás feliz, como flores que florecen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ocuments\AWALPAPERS BONITOS\GIFS MUJERES Y HOMBRES\0_65e7b_6f72f477_orig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2 CuadroTexto"/>
          <p:cNvSpPr txBox="1">
            <a:spLocks noChangeArrowheads="1"/>
          </p:cNvSpPr>
          <p:nvPr/>
        </p:nvSpPr>
        <p:spPr bwMode="auto">
          <a:xfrm>
            <a:off x="0" y="52879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atin typeface="Calibri" pitchFamily="34" charset="0"/>
              </a:rPr>
              <a:t>Chiquitita no hay que llorar, las estrellas brillan por ti haya en lo alto, quiero verte sonreír para compartir, tu alegría </a:t>
            </a:r>
            <a:r>
              <a:rPr lang="es-ES" sz="2800" b="1" dirty="0" smtClean="0">
                <a:latin typeface="Calibri" pitchFamily="34" charset="0"/>
              </a:rPr>
              <a:t>chiquitita, </a:t>
            </a:r>
            <a:r>
              <a:rPr lang="es-ES" sz="2800" b="1" dirty="0">
                <a:latin typeface="Calibri" pitchFamily="34" charset="0"/>
              </a:rPr>
              <a:t>otra vez quiero compartir tu alegría chiquitita</a:t>
            </a:r>
          </a:p>
        </p:txBody>
      </p:sp>
    </p:spTree>
  </p:cSld>
  <p:clrMapOvr>
    <a:masterClrMapping/>
  </p:clrMapOvr>
  <p:transition advTm="3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Users\Usuario\Documents\AWALPAPERS BONITOS\13-3-2012\MAS MUJERES\5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CuadroTexto"/>
          <p:cNvSpPr txBox="1">
            <a:spLocks noChangeArrowheads="1"/>
          </p:cNvSpPr>
          <p:nvPr/>
        </p:nvSpPr>
        <p:spPr bwMode="auto">
          <a:xfrm>
            <a:off x="0" y="4941888"/>
            <a:ext cx="91440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Chiquitita dime porque, tu dolor hoy te encadena, en tus ojos hay una sombra de gran pena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Users\Usuario\Documents\AWALPAPERS BONITOS\13-3-2012\MAS MUJERES\kep_19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2 CuadroTexto"/>
          <p:cNvSpPr txBox="1">
            <a:spLocks noChangeArrowheads="1"/>
          </p:cNvSpPr>
          <p:nvPr/>
        </p:nvSpPr>
        <p:spPr bwMode="auto">
          <a:xfrm>
            <a:off x="0" y="5516563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>
                <a:solidFill>
                  <a:srgbClr val="FFFF00"/>
                </a:solidFill>
                <a:latin typeface="Calibri" pitchFamily="34" charset="0"/>
              </a:rPr>
              <a:t>no quisiera verte así, aunque quieras disimularlo, si es que tan triste estas, para quieres callarlo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Users\Usuario\Documents\AWALPAPERS BONITOS\13-3-2012\MAS MUJERES\sarga%20margareta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2" descr="C:\Users\Usuario\Documents\AWALPAPERS BONITOS\GIFS GUAPOS\ku4bnogq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3375"/>
            <a:ext cx="4176712" cy="518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3 CuadroTexto"/>
          <p:cNvSpPr txBox="1">
            <a:spLocks noChangeArrowheads="1"/>
          </p:cNvSpPr>
          <p:nvPr/>
        </p:nvSpPr>
        <p:spPr bwMode="auto">
          <a:xfrm>
            <a:off x="0" y="53006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latin typeface="Calibri" pitchFamily="34" charset="0"/>
              </a:rPr>
              <a:t>chiquitita sabes muy bien, que las penas vienen y van y desaparecen, otra vez vas a bailar y serás feliz, como flores que florecen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3" descr="C:\Users\Usuario\Documents\AWALPAPERS BONITOS\GIFS GUAPOS\NOCHES, DIAS, PAISAJES\0008[1] (2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4" descr="C:\Users\Usuario\Documents\AWALPAPERS BONITOS\GIFS GUAPOS\NOCHES, DIAS, PAISAJES\1713_d175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404664"/>
            <a:ext cx="1419225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5" descr="C:\Users\Usuario\Documents\AWALPAPERS BONITOS\GIFS GUAPOS\NOCHES, DIAS, PAISAJES\1713_d175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6554245">
            <a:off x="328613" y="106362"/>
            <a:ext cx="1419226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6" descr="C:\Users\Usuario\Documents\AWALPAPERS BONITOS\GIFS GUAPOS\MUJERES\005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52120" y="620688"/>
            <a:ext cx="300672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6 CuadroTexto"/>
          <p:cNvSpPr txBox="1">
            <a:spLocks noChangeArrowheads="1"/>
          </p:cNvSpPr>
          <p:nvPr/>
        </p:nvSpPr>
        <p:spPr bwMode="auto">
          <a:xfrm>
            <a:off x="0" y="5516563"/>
            <a:ext cx="9144000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800" b="1">
                <a:solidFill>
                  <a:srgbClr val="FFFF00"/>
                </a:solidFill>
                <a:latin typeface="Calibri" pitchFamily="34" charset="0"/>
              </a:rPr>
              <a:t>chiquita no hay que llorar, las estrellas brillan por ti haya en lo alto, quiero verte sonreír para compartir tu alegría chiquitita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53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14-4-2012\MUJERES Y HOMBRES JEPG\1a868b8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2 CuadroTexto"/>
          <p:cNvSpPr txBox="1">
            <a:spLocks noChangeArrowheads="1"/>
          </p:cNvSpPr>
          <p:nvPr/>
        </p:nvSpPr>
        <p:spPr bwMode="auto">
          <a:xfrm>
            <a:off x="0" y="5517232"/>
            <a:ext cx="91440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3200" b="1" dirty="0">
                <a:solidFill>
                  <a:schemeClr val="bg1"/>
                </a:solidFill>
                <a:latin typeface="Calibri" pitchFamily="34" charset="0"/>
              </a:rPr>
              <a:t>otra vez quiero compartir tu alegría chiquitita</a:t>
            </a:r>
          </a:p>
          <a:p>
            <a:pPr algn="ctr"/>
            <a:r>
              <a:rPr lang="es-ES" sz="3200" b="1" dirty="0">
                <a:solidFill>
                  <a:schemeClr val="bg1"/>
                </a:solidFill>
                <a:latin typeface="Calibri" pitchFamily="34" charset="0"/>
              </a:rPr>
              <a:t>otra vez quiero compartir tu alegría chiquitita.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3f3f4eca[1] (2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14-4-2012\MUJERES Y HOMBRES JEPG\9e74f81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14-4-2012\MUJERES Y HOMBRES JEPG\0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MUJERES Y HOMBRES JEPG\79d80a6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  <a:latin typeface="Arial" charset="0"/>
              <a:cs typeface="+mn-cs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313</Words>
  <Application>Microsoft Office PowerPoint</Application>
  <PresentationFormat>Presentación en pantalla (4:3)</PresentationFormat>
  <Paragraphs>44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2012-04-04T20:08:29Z</dcterms:created>
  <dcterms:modified xsi:type="dcterms:W3CDTF">2012-10-09T15:56:44Z</dcterms:modified>
</cp:coreProperties>
</file>