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theme/theme7.xml" ContentType="application/vnd.openxmlformats-officedocument.theme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slideLayouts/slideLayout21.xml" ContentType="application/vnd.openxmlformats-officedocument.presentationml.slideLayout+xml"/>
  <Override PartName="/ppt/theme/theme11.xml" ContentType="application/vnd.openxmlformats-officedocument.theme+xml"/>
  <Override PartName="/ppt/slideLayouts/slideLayout22.xml" ContentType="application/vnd.openxmlformats-officedocument.presentationml.slideLayout+xml"/>
  <Override PartName="/ppt/theme/theme12.xml" ContentType="application/vnd.openxmlformats-officedocument.theme+xml"/>
  <Override PartName="/ppt/slideLayouts/slideLayout23.xml" ContentType="application/vnd.openxmlformats-officedocument.presentationml.slideLayout+xml"/>
  <Override PartName="/ppt/theme/theme13.xml" ContentType="application/vnd.openxmlformats-officedocument.theme+xml"/>
  <Override PartName="/ppt/slideLayouts/slideLayout24.xml" ContentType="application/vnd.openxmlformats-officedocument.presentationml.slideLayout+xml"/>
  <Override PartName="/ppt/theme/theme1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  <p:sldMasterId id="2147483682" r:id="rId13"/>
    <p:sldMasterId id="2147483684" r:id="rId14"/>
  </p:sldMasterIdLst>
  <p:sldIdLst>
    <p:sldId id="256" r:id="rId15"/>
    <p:sldId id="257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65" r:id="rId24"/>
    <p:sldId id="266" r:id="rId25"/>
    <p:sldId id="267" r:id="rId26"/>
    <p:sldId id="268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276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447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067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979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809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164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5193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1462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815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6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1635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2A59EB-A2DA-4289-A407-6778B8AB3A2D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182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9D203-37E0-4736-9DB4-614791B55EC9}" type="slidenum">
              <a:rPr lang="fr-FR" altLang="fr-FR">
                <a:solidFill>
                  <a:srgbClr val="000000"/>
                </a:solidFill>
              </a:rPr>
              <a:pPr/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193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D7E39B-46D9-4D76-9EAF-C848B736C852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857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D14A0-CDE9-4D37-ADA1-D1AE0DE80EBB}" type="datetimeFigureOut">
              <a:rPr lang="fr-FR" smtClean="0"/>
              <a:t>04/01/2014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04930-CFDF-4EB4-9CF6-F87E92DD9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92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6348CB1-4104-411D-996B-4A25A445C86B}" type="slidenum">
              <a:rPr lang="fr-FR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473A9D0-B854-4566-B0D5-13959137EF3F}" type="slidenum">
              <a:rPr lang="es-ES_tradnl" altLang="fr-F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gif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pagesperso-orange.fr/mon-pps-show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3076" name="Picture 4" descr="Sans tit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8459788" y="6308725"/>
            <a:ext cx="441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9900"/>
                </a:solidFill>
                <a:latin typeface="Monotype Corsiva" pitchFamily="66" charset="0"/>
              </a:rPr>
              <a:t>Jos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687763" y="2073275"/>
            <a:ext cx="16621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6000" b="1">
                <a:solidFill>
                  <a:srgbClr val="FF9933"/>
                </a:solidFill>
                <a:latin typeface="Monotype Corsiva" pitchFamily="66" charset="0"/>
              </a:rPr>
              <a:t>Chico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635375" y="2852738"/>
            <a:ext cx="17859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6000" b="1">
                <a:solidFill>
                  <a:srgbClr val="FF9900"/>
                </a:solidFill>
                <a:latin typeface="Monotype Corsiva" pitchFamily="66" charset="0"/>
              </a:rPr>
              <a:t>&amp; the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2627313" y="3500438"/>
            <a:ext cx="36004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6000" b="1">
                <a:solidFill>
                  <a:srgbClr val="FF9900"/>
                </a:solidFill>
                <a:latin typeface="Monotype Corsiva" pitchFamily="66" charset="0"/>
              </a:rPr>
              <a:t>Gypsy Kings</a:t>
            </a:r>
          </a:p>
        </p:txBody>
      </p:sp>
      <p:pic>
        <p:nvPicPr>
          <p:cNvPr id="3083" name="Picture 11" descr="cadre_rou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sndAc>
      <p:stSnd>
        <p:snd r:embed="rId2" name="Gipsy King - Allegr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1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484313"/>
            <a:ext cx="5976938" cy="391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1linea_rosa_blu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8913"/>
            <a:ext cx="6192837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1linea_rosa_blu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941888"/>
            <a:ext cx="6192838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blub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blub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200" y="0"/>
            <a:ext cx="431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6" name="Picture 6" descr="fbd24735a88e2067e6fcb63172a6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429000"/>
            <a:ext cx="3525837" cy="263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557338"/>
            <a:ext cx="3094037" cy="453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557338"/>
            <a:ext cx="3101975" cy="453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wflwrb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60350"/>
            <a:ext cx="571500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wflwrb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6021388"/>
            <a:ext cx="5715000" cy="66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6148" name="Picture 4" descr="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46075"/>
            <a:ext cx="8135938" cy="611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redb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redb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81750"/>
            <a:ext cx="9144000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redb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1428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redb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0"/>
            <a:ext cx="1428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coran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7172" name="Picture 4" descr="roulot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828040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flowerbar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1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flowerbar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0" y="0"/>
            <a:ext cx="571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flowerbar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flowerbar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86500"/>
            <a:ext cx="91440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8196" name="Picture 4" descr="x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adre do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9222" name="Picture 6" descr="gb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-3267075"/>
            <a:ext cx="130492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gb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6858000"/>
            <a:ext cx="130492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gb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9625" y="2852738"/>
            <a:ext cx="3048000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gb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850" y="2924175"/>
            <a:ext cx="3048000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bouquet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2913 L -0.00052 -0.48023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256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208 -0.00046 L -0.52482 -0.0004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423 -0.00069 L 0.5342 -0.00069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14497 L -0.00052 0.5119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3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8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0244" name="Picture 4" descr="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79835">
            <a:off x="468313" y="765175"/>
            <a:ext cx="3527425" cy="230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w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73174">
            <a:off x="611188" y="3860800"/>
            <a:ext cx="3529012" cy="228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ww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7180">
            <a:off x="5003800" y="3573463"/>
            <a:ext cx="3575050" cy="235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www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6971">
            <a:off x="5219700" y="620713"/>
            <a:ext cx="3455988" cy="230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9" name="Picture 9" descr="cadre_rou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1268" name="Picture 4" descr="f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f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fe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92900"/>
            <a:ext cx="9144000" cy="16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fe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44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fe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3188" y="0"/>
            <a:ext cx="1508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2292" name="Picture 4" descr="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0200"/>
            <a:ext cx="8255000" cy="619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adre_v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626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cadre_ve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3316" name="Picture 4" descr="AniGypsyDance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19125"/>
            <a:ext cx="7620000" cy="561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bluneonb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60350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bluneonb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6237288"/>
            <a:ext cx="47625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bluneonb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4762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 descr="bluneonb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908050"/>
            <a:ext cx="4762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ble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14340" name="Picture 4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411413" y="2492375"/>
            <a:ext cx="43815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200" b="1">
                <a:solidFill>
                  <a:srgbClr val="FF9900"/>
                </a:solidFill>
                <a:latin typeface="Monotype Corsiva" pitchFamily="66" charset="0"/>
              </a:rPr>
              <a:t>Réalisation &amp; conception Jos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132138" y="2997200"/>
            <a:ext cx="30607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200" b="1">
                <a:solidFill>
                  <a:srgbClr val="FF9900"/>
                </a:solidFill>
                <a:latin typeface="Monotype Corsiva" pitchFamily="66" charset="0"/>
              </a:rPr>
              <a:t>Montage photos Jos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3975100" y="3536950"/>
            <a:ext cx="14303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200" b="1">
                <a:solidFill>
                  <a:srgbClr val="FF9900"/>
                </a:solidFill>
                <a:latin typeface="Monotype Corsiva" pitchFamily="66" charset="0"/>
              </a:rPr>
              <a:t>Musique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835150" y="3933825"/>
            <a:ext cx="5430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sz="3200" b="1">
                <a:solidFill>
                  <a:srgbClr val="FF9900"/>
                </a:solidFill>
                <a:latin typeface="Monotype Corsiva" pitchFamily="66" charset="0"/>
              </a:rPr>
              <a:t>Allegria par Chico et les Gipsy Kings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7864475" y="6208713"/>
            <a:ext cx="10652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 b="1">
                <a:solidFill>
                  <a:srgbClr val="FF9900"/>
                </a:solidFill>
                <a:latin typeface="Monotype Corsiva" pitchFamily="66" charset="0"/>
              </a:rPr>
              <a:t>Mars 2009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2700338" y="6237288"/>
            <a:ext cx="4565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altLang="fr-FR">
                <a:solidFill>
                  <a:srgbClr val="000000"/>
                </a:solidFill>
                <a:hlinkClick r:id="rId3"/>
              </a:rPr>
              <a:t>http://pagesperso-orange.fr/mon-pps-show/</a:t>
            </a:r>
            <a:endParaRPr lang="fr-FR" altLang="fr-FR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7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9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0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87</Words>
  <Application>Microsoft Office PowerPoint</Application>
  <PresentationFormat>Affichage à l'écran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14</vt:i4>
      </vt:variant>
      <vt:variant>
        <vt:lpstr>Titres des diapositives</vt:lpstr>
      </vt:variant>
      <vt:variant>
        <vt:i4>13</vt:i4>
      </vt:variant>
    </vt:vector>
  </HeadingPairs>
  <TitlesOfParts>
    <vt:vector size="27" baseType="lpstr">
      <vt:lpstr>Thème Office</vt:lpstr>
      <vt:lpstr>Modèle par défaut</vt:lpstr>
      <vt:lpstr>1_Modèle par défaut</vt:lpstr>
      <vt:lpstr>2_Modèle par défaut</vt:lpstr>
      <vt:lpstr>3_Modèle par défaut</vt:lpstr>
      <vt:lpstr>4_Modèle par défaut</vt:lpstr>
      <vt:lpstr>5_Modèle par défaut</vt:lpstr>
      <vt:lpstr>6_Modèle par défaut</vt:lpstr>
      <vt:lpstr>7_Modèle par défaut</vt:lpstr>
      <vt:lpstr>8_Modèle par défaut</vt:lpstr>
      <vt:lpstr>9_Modèle par défaut</vt:lpstr>
      <vt:lpstr>10_Modèle par défaut</vt:lpstr>
      <vt:lpstr>11_Modèle par défaut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</cp:revision>
  <dcterms:created xsi:type="dcterms:W3CDTF">2014-01-04T07:37:30Z</dcterms:created>
  <dcterms:modified xsi:type="dcterms:W3CDTF">2014-01-04T07:40:05Z</dcterms:modified>
</cp:coreProperties>
</file>