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9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KmGXRdbqFBTA5BwC6ov6/g" hashData="jRXGulVXjdax4R695NPAMR1pKX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8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3D110-4361-484B-B2AD-6EA4A8557884}" type="datetimeFigureOut">
              <a:rPr lang="es-ES"/>
              <a:pPr>
                <a:defRPr/>
              </a:pPr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B9B72-B8FB-4F82-B1FE-40BEE1FA79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C8735-47E0-4A1B-BA88-850B5E9211FD}" type="datetimeFigureOut">
              <a:rPr lang="es-ES"/>
              <a:pPr>
                <a:defRPr/>
              </a:pPr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DBE53-EC89-4532-8E16-F78738EB0D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9482E-DAE2-4094-933E-2E8D8B167AA2}" type="datetimeFigureOut">
              <a:rPr lang="es-ES"/>
              <a:pPr>
                <a:defRPr/>
              </a:pPr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AA247-2596-410B-83DF-655BC00792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E47D8-8327-4367-A436-748240DF0122}" type="datetimeFigureOut">
              <a:rPr lang="es-ES"/>
              <a:pPr>
                <a:defRPr/>
              </a:pPr>
              <a:t>11/01/2013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F4FFE-DDE8-478F-A8E2-767A5C985B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AE2D-9811-4E1A-B92B-FB93BAB2C1E2}" type="datetimeFigureOut">
              <a:rPr lang="es-ES"/>
              <a:pPr>
                <a:defRPr/>
              </a:pPr>
              <a:t>11/01/2013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A7AF4-08A9-4378-A099-0D63BABE8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6BA74-04A8-4507-83E0-5D52C7CD9721}" type="datetimeFigureOut">
              <a:rPr lang="es-ES"/>
              <a:pPr>
                <a:defRPr/>
              </a:pPr>
              <a:t>11/01/2013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6D697-60C2-4A0A-8ADE-1135CA23D6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AD86A-B79E-4DA6-8205-D393DCAEEABF}" type="datetimeFigureOut">
              <a:rPr lang="es-ES"/>
              <a:pPr>
                <a:defRPr/>
              </a:pPr>
              <a:t>11/01/2013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D926D-82F6-446B-B94F-DB038CF509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78D9E-60E9-4A1D-9C29-71CBC1706BF4}" type="datetimeFigureOut">
              <a:rPr lang="es-ES"/>
              <a:pPr>
                <a:defRPr/>
              </a:pPr>
              <a:t>11/01/2013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5DE5B-1B2D-4A7F-95D3-73D46370AB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20C0F-BBEE-45B8-AA46-7600C7A44250}" type="datetimeFigureOut">
              <a:rPr lang="es-ES"/>
              <a:pPr>
                <a:defRPr/>
              </a:pPr>
              <a:t>11/01/2013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8F12B-2577-49EB-B867-5AA5358F35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46C98-E9B9-422A-8AE1-8170CD3869B2}" type="datetimeFigureOut">
              <a:rPr lang="es-ES"/>
              <a:pPr>
                <a:defRPr/>
              </a:pPr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42800E-0890-4CD0-A9B9-7AF27739EA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A8E62-50E4-4514-A75E-A4E76BDE9D94}" type="datetimeFigureOut">
              <a:rPr lang="es-ES"/>
              <a:pPr>
                <a:defRPr/>
              </a:pPr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80F35-7257-474D-B69C-B91ACA6F3B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55AE7F-B195-4B54-BC5D-C191C42A5B0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52CB872-27C0-4EF1-BE07-2F8D7CD6A3D8}" type="datetimeFigureOut">
              <a:rPr lang="es-ES"/>
              <a:pPr>
                <a:defRPr/>
              </a:pPr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0E0A13-B096-4359-8B1F-D815E1898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ush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0301435-E9E4-4E3E-AFCF-57E7B07E4D9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Santabarbara - Charly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3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071670" y="357166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  <p:sp>
        <p:nvSpPr>
          <p:cNvPr id="4" name="3 Rectángulo"/>
          <p:cNvSpPr/>
          <p:nvPr/>
        </p:nvSpPr>
        <p:spPr>
          <a:xfrm rot="21351606">
            <a:off x="2346913" y="4029029"/>
            <a:ext cx="4815742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Left"/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C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h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a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r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l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y</a:t>
            </a:r>
            <a:endParaRPr lang="es-ES" sz="115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  <a:reflection blurRad="6350" stA="55000" endA="50" endPos="85000" dir="5400000" sy="-100000" algn="bl" rotWithShape="0"/>
              </a:effectLst>
              <a:latin typeface="Castellar" pitchFamily="18" charset="0"/>
              <a:cs typeface="+mn-cs"/>
            </a:endParaRPr>
          </a:p>
        </p:txBody>
      </p:sp>
    </p:spTree>
  </p:cSld>
  <p:clrMapOvr>
    <a:masterClrMapping/>
  </p:clrMapOvr>
  <p:transition spd="slow" advClick="0" advTm="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Santabarbara - Charly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83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 rot="21351606">
            <a:off x="2346913" y="4029029"/>
            <a:ext cx="4815742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Left"/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C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h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a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r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l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y</a:t>
            </a:r>
            <a:endParaRPr lang="es-ES" sz="115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  <a:reflection blurRad="6350" stA="55000" endA="50" endPos="85000" dir="5400000" sy="-100000" algn="bl" rotWithShape="0"/>
              </a:effectLst>
              <a:latin typeface="Castellar" pitchFamily="18" charset="0"/>
              <a:cs typeface="+mn-cs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071670" y="357166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</p:spTree>
  </p:cSld>
  <p:clrMapOvr>
    <a:masterClrMapping/>
  </p:clrMapOvr>
  <p:transition spd="slow" advClick="0" advTm="4000">
    <p:sndAc>
      <p:stSnd>
        <p:snd r:embed="rId2" name="Santabarbara - Charly 1080p (remastered 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0" y="2357438"/>
            <a:ext cx="31289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i="1">
                <a:solidFill>
                  <a:schemeClr val="bg1"/>
                </a:solidFill>
                <a:latin typeface="Calibri" pitchFamily="34" charset="0"/>
              </a:rPr>
              <a:t>Le llamaba Charly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85750" y="5214938"/>
            <a:ext cx="67151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La encontré en la calle tendida 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y lloró de hambre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6786563" y="5572125"/>
            <a:ext cx="176371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Calibri" pitchFamily="34" charset="0"/>
              </a:rPr>
              <a:t>Charly </a:t>
            </a:r>
          </a:p>
        </p:txBody>
      </p:sp>
      <p:pic>
        <p:nvPicPr>
          <p:cNvPr id="4101" name="Picture 2" descr="C:\Users\Usuario\Desktop\385775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50" y="0"/>
            <a:ext cx="6000750" cy="478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esktop\IMG_08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4286250" y="428625"/>
            <a:ext cx="4572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Temblorosa y perdida 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casi sin vida 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se sintió sola y vencida.</a:t>
            </a:r>
          </a:p>
        </p:txBody>
      </p:sp>
    </p:spTree>
  </p:cSld>
  <p:clrMapOvr>
    <a:masterClrMapping/>
  </p:clrMapOvr>
  <p:transition spd="slow" advClick="0" advTm="10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esktop\180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0"/>
            <a:ext cx="7072312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928688" y="4143375"/>
            <a:ext cx="30622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Calibri" pitchFamily="34" charset="0"/>
              </a:rPr>
              <a:t>Sus chillidos sordos</a:t>
            </a:r>
          </a:p>
        </p:txBody>
      </p:sp>
      <p:sp>
        <p:nvSpPr>
          <p:cNvPr id="6148" name="3 Rectángulo"/>
          <p:cNvSpPr>
            <a:spLocks noChangeArrowheads="1"/>
          </p:cNvSpPr>
          <p:nvPr/>
        </p:nvSpPr>
        <p:spPr bwMode="auto">
          <a:xfrm>
            <a:off x="1000125" y="5357813"/>
            <a:ext cx="907256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sin aliento ni fuerza 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en sus alas abiertas  pobre Charly </a:t>
            </a:r>
          </a:p>
        </p:txBody>
      </p:sp>
    </p:spTree>
  </p:cSld>
  <p:clrMapOvr>
    <a:masterClrMapping/>
  </p:clrMapOvr>
  <p:transition spd="slow" advClick="0" advTm="11000"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5035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>
            <a:off x="285750" y="0"/>
            <a:ext cx="33289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Yo le di nido nuevo</a:t>
            </a:r>
          </a:p>
        </p:txBody>
      </p:sp>
      <p:sp>
        <p:nvSpPr>
          <p:cNvPr id="7172" name="3 Rectángulo"/>
          <p:cNvSpPr>
            <a:spLocks noChangeArrowheads="1"/>
          </p:cNvSpPr>
          <p:nvPr/>
        </p:nvSpPr>
        <p:spPr bwMode="auto">
          <a:xfrm>
            <a:off x="1643063" y="5072063"/>
            <a:ext cx="51435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esperanza 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y calor entre mis dedos. </a:t>
            </a:r>
          </a:p>
        </p:txBody>
      </p:sp>
    </p:spTree>
  </p:cSld>
  <p:clrMapOvr>
    <a:masterClrMapping/>
  </p:clrMapOvr>
  <p:transition spd="slow" advClick="0" advTm="10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esktop\paloma-veterinar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357813" y="0"/>
            <a:ext cx="4572000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Tuviste suerte 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al cruzarte en mi camino 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yo te salvé de tu destino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643563" y="5072063"/>
            <a:ext cx="18557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>
                <a:latin typeface="Calibri" pitchFamily="34" charset="0"/>
              </a:rPr>
              <a:t>Oh Charly</a:t>
            </a:r>
          </a:p>
        </p:txBody>
      </p:sp>
    </p:spTree>
  </p:cSld>
  <p:clrMapOvr>
    <a:masterClrMapping/>
  </p:clrMapOvr>
  <p:transition spd="slow" advClick="0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Users\Usuario\Desktop\1001599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7050088" cy="450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285875" y="4857750"/>
            <a:ext cx="657225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Tuviste suerte 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al cruzarte en mi camino 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yo te salvé de tu destino 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endParaRPr lang="es-ES" sz="36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7072313" y="5214938"/>
            <a:ext cx="18224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Oh Charly</a:t>
            </a:r>
            <a:endParaRPr lang="es-ES" sz="320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esktop\photo_1353686501399-1-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63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428625" y="714375"/>
            <a:ext cx="45720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Te presté cuidados 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poco a poco viviste y curaste 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siempre a mi lado. 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6143625" y="2857500"/>
            <a:ext cx="13700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Charly</a:t>
            </a:r>
          </a:p>
        </p:txBody>
      </p:sp>
    </p:spTree>
  </p:cSld>
  <p:clrMapOvr>
    <a:masterClrMapping/>
  </p:clrMapOvr>
  <p:transition spd="slow" advClick="0" advTm="12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:\Users\Usuario\Desktop\elzbieta-mozyro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0" y="0"/>
            <a:ext cx="4572000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Mas tus ansias de vuelo 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te llevaron 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a volar libre hacia el cielo.</a:t>
            </a:r>
            <a:endParaRPr lang="es-ES" sz="4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esktop\mejor palom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74650"/>
            <a:ext cx="9644063" cy="723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00063" y="4714875"/>
            <a:ext cx="585787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b="1" dirty="0">
                <a:latin typeface="Calibri" pitchFamily="34" charset="0"/>
              </a:rPr>
              <a:t>Tuviste suerte </a:t>
            </a:r>
            <a:br>
              <a:rPr lang="es-ES" sz="4000" b="1" dirty="0">
                <a:latin typeface="Calibri" pitchFamily="34" charset="0"/>
              </a:rPr>
            </a:br>
            <a:r>
              <a:rPr lang="es-ES" sz="4000" b="1" dirty="0">
                <a:latin typeface="Calibri" pitchFamily="34" charset="0"/>
              </a:rPr>
              <a:t>al cruzarte en mi camino </a:t>
            </a:r>
            <a:br>
              <a:rPr lang="es-ES" sz="4000" b="1" dirty="0">
                <a:latin typeface="Calibri" pitchFamily="34" charset="0"/>
              </a:rPr>
            </a:br>
            <a:r>
              <a:rPr lang="es-ES" sz="4000" b="1" dirty="0">
                <a:latin typeface="Calibri" pitchFamily="34" charset="0"/>
              </a:rPr>
              <a:t>yo te salvé de tu destino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4000500" y="2857500"/>
            <a:ext cx="22748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chemeClr val="bg1"/>
                </a:solidFill>
                <a:latin typeface="Calibri" pitchFamily="34" charset="0"/>
              </a:rPr>
              <a:t>Oh Charly</a:t>
            </a: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500034" y="4714884"/>
            <a:ext cx="585787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b="1" dirty="0">
                <a:latin typeface="Calibri" pitchFamily="34" charset="0"/>
              </a:rPr>
              <a:t>Tuviste suerte </a:t>
            </a:r>
            <a:br>
              <a:rPr lang="es-ES" sz="4000" b="1" dirty="0">
                <a:latin typeface="Calibri" pitchFamily="34" charset="0"/>
              </a:rPr>
            </a:br>
            <a:r>
              <a:rPr lang="es-ES" sz="4000" b="1" dirty="0">
                <a:latin typeface="Calibri" pitchFamily="34" charset="0"/>
              </a:rPr>
              <a:t>al cruzarte en mi camino </a:t>
            </a:r>
            <a:br>
              <a:rPr lang="es-ES" sz="4000" b="1" dirty="0">
                <a:latin typeface="Calibri" pitchFamily="34" charset="0"/>
              </a:rPr>
            </a:br>
            <a:r>
              <a:rPr lang="es-ES" sz="4000" b="1" dirty="0">
                <a:latin typeface="Calibri" pitchFamily="34" charset="0"/>
              </a:rPr>
              <a:t>yo te salvé de tu destino</a:t>
            </a:r>
          </a:p>
        </p:txBody>
      </p:sp>
    </p:spTree>
  </p:cSld>
  <p:clrMapOvr>
    <a:masterClrMapping/>
  </p:clrMapOvr>
  <p:transition spd="slow" advClick="0" advTm="13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Users\Usuario\Desktop\JOSÉ ACOSTA ACOSTA.previ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57688" y="0"/>
            <a:ext cx="8215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643438" y="1000125"/>
            <a:ext cx="4214812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b="1">
                <a:solidFill>
                  <a:schemeClr val="bg1"/>
                </a:solidFill>
                <a:latin typeface="Calibri" pitchFamily="34" charset="0"/>
              </a:rPr>
              <a:t>Tuviste suerte </a:t>
            </a:r>
            <a:br>
              <a:rPr lang="es-ES" sz="4000" b="1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 b="1">
                <a:solidFill>
                  <a:schemeClr val="bg1"/>
                </a:solidFill>
                <a:latin typeface="Calibri" pitchFamily="34" charset="0"/>
              </a:rPr>
              <a:t>al cruzarte en mi camino </a:t>
            </a:r>
            <a:br>
              <a:rPr lang="es-ES" sz="4000" b="1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 b="1">
                <a:solidFill>
                  <a:schemeClr val="bg1"/>
                </a:solidFill>
                <a:latin typeface="Calibri" pitchFamily="34" charset="0"/>
              </a:rPr>
              <a:t>yo te salvé de tu destino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5357813" y="4572000"/>
            <a:ext cx="22748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chemeClr val="bg1"/>
                </a:solidFill>
                <a:latin typeface="Calibri" pitchFamily="34" charset="0"/>
              </a:rPr>
              <a:t>Oh Charly</a:t>
            </a:r>
          </a:p>
        </p:txBody>
      </p:sp>
    </p:spTree>
  </p:cSld>
  <p:clrMapOvr>
    <a:masterClrMapping/>
  </p:clrMapOvr>
  <p:transition spd="slow" advClick="0" advTm="14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Users\Usuario\Desktop\Palom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8"/>
            <a:ext cx="914400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571625" y="928688"/>
            <a:ext cx="36052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Calibri" pitchFamily="34" charset="0"/>
              </a:rPr>
              <a:t>Le llamaba Charly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85750" y="5214938"/>
            <a:ext cx="74295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b="1">
                <a:solidFill>
                  <a:schemeClr val="bg1"/>
                </a:solidFill>
                <a:latin typeface="Calibri" pitchFamily="34" charset="0"/>
              </a:rPr>
              <a:t>La encontré en la calle tendida </a:t>
            </a:r>
            <a:br>
              <a:rPr lang="es-ES" sz="4000" b="1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 b="1">
                <a:solidFill>
                  <a:schemeClr val="bg1"/>
                </a:solidFill>
                <a:latin typeface="Calibri" pitchFamily="34" charset="0"/>
              </a:rPr>
              <a:t>y lloró de hambre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6572250" y="3500438"/>
            <a:ext cx="176371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Calibri" pitchFamily="34" charset="0"/>
              </a:rPr>
              <a:t>Charly 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:\Users\Usuario\Desktop\jodefotos-pajaro-playa1-460x3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96488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072063" y="428625"/>
            <a:ext cx="4572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>
                <a:solidFill>
                  <a:schemeClr val="bg1"/>
                </a:solidFill>
                <a:latin typeface="Calibri" pitchFamily="34" charset="0"/>
              </a:rPr>
              <a:t>se marchó de mi vida </a:t>
            </a:r>
            <a:br>
              <a:rPr lang="es-ES" sz="3200" b="1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 b="1">
                <a:solidFill>
                  <a:schemeClr val="bg1"/>
                </a:solidFill>
                <a:latin typeface="Calibri" pitchFamily="34" charset="0"/>
              </a:rPr>
              <a:t>vivo esperando </a:t>
            </a:r>
            <a:br>
              <a:rPr lang="es-ES" sz="3200" b="1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 b="1">
                <a:solidFill>
                  <a:schemeClr val="bg1"/>
                </a:solidFill>
                <a:latin typeface="Calibri" pitchFamily="34" charset="0"/>
              </a:rPr>
              <a:t>que regrese algun día </a:t>
            </a:r>
            <a:endParaRPr lang="es-ES" sz="32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1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C:\Users\Usuario\Desktop\5933184361_bdc6db59e0_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42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357313" y="0"/>
            <a:ext cx="714375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b="1">
                <a:solidFill>
                  <a:schemeClr val="bg1"/>
                </a:solidFill>
                <a:latin typeface="Calibri" pitchFamily="34" charset="0"/>
              </a:rPr>
              <a:t>Tuviste suerte </a:t>
            </a:r>
            <a:br>
              <a:rPr lang="es-ES" sz="4000" b="1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 b="1">
                <a:solidFill>
                  <a:schemeClr val="bg1"/>
                </a:solidFill>
                <a:latin typeface="Calibri" pitchFamily="34" charset="0"/>
              </a:rPr>
              <a:t>al cruzarte en mi camino </a:t>
            </a:r>
            <a:br>
              <a:rPr lang="es-ES" sz="4000" b="1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 b="1">
                <a:solidFill>
                  <a:schemeClr val="bg1"/>
                </a:solidFill>
                <a:latin typeface="Calibri" pitchFamily="34" charset="0"/>
              </a:rPr>
              <a:t>yo te salvé de tu destino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572000" y="3786188"/>
            <a:ext cx="22748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chemeClr val="bg1"/>
                </a:solidFill>
                <a:latin typeface="Calibri" pitchFamily="34" charset="0"/>
              </a:rPr>
              <a:t>Oh Charly</a:t>
            </a:r>
          </a:p>
        </p:txBody>
      </p:sp>
    </p:spTree>
  </p:cSld>
  <p:clrMapOvr>
    <a:masterClrMapping/>
  </p:clrMapOvr>
  <p:transition spd="slow" advClick="0" advTm="1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C:\Users\Usuario\Desktop\juanma_picho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15500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428625" y="0"/>
            <a:ext cx="714375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b="1">
                <a:latin typeface="Calibri" pitchFamily="34" charset="0"/>
              </a:rPr>
              <a:t>Tuviste suerte </a:t>
            </a:r>
            <a:br>
              <a:rPr lang="es-ES" sz="4000" b="1">
                <a:latin typeface="Calibri" pitchFamily="34" charset="0"/>
              </a:rPr>
            </a:br>
            <a:r>
              <a:rPr lang="es-ES" sz="4000" b="1">
                <a:latin typeface="Calibri" pitchFamily="34" charset="0"/>
              </a:rPr>
              <a:t>al cruzarte en mi camino </a:t>
            </a:r>
            <a:br>
              <a:rPr lang="es-ES" sz="4000" b="1">
                <a:latin typeface="Calibri" pitchFamily="34" charset="0"/>
              </a:rPr>
            </a:br>
            <a:r>
              <a:rPr lang="es-ES" sz="4000" b="1">
                <a:latin typeface="Calibri" pitchFamily="34" charset="0"/>
              </a:rPr>
              <a:t>yo te salvé de tu destino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572000" y="3786188"/>
            <a:ext cx="22748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chemeClr val="bg1"/>
                </a:solidFill>
                <a:latin typeface="Calibri" pitchFamily="34" charset="0"/>
              </a:rPr>
              <a:t>Oh Charly</a:t>
            </a:r>
          </a:p>
        </p:txBody>
      </p:sp>
    </p:spTree>
  </p:cSld>
  <p:clrMapOvr>
    <a:masterClrMapping/>
  </p:clrMapOvr>
  <p:transition spd="slow" advClick="0" advTm="13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C:\Users\Usuario\Desktop\paloma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2825" y="0"/>
            <a:ext cx="7116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C:\Users\Usuario\Desktop\Paloma Blanc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750"/>
            <a:ext cx="9144000" cy="692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C:\Users\Usuario\Desktop\imag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Usuario\Desktop\imag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 descr="C:\Users\Usuario\Desktop\41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Users\Usuario\Desktop\41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 descr="C:\Users\Usuario\Desktop\430397_356755234415575_1016309899_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6" descr="C:\Users\Usuario\Desktop\images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10" descr="C:\Users\Usuario\Desktop\mi firma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71813" y="4857750"/>
            <a:ext cx="30622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0" y="0"/>
            <a:ext cx="2000869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96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lgerian" pitchFamily="82" charset="0"/>
                <a:cs typeface="Aharoni" pitchFamily="2" charset="-79"/>
              </a:rPr>
              <a:t>fin</a:t>
            </a:r>
          </a:p>
        </p:txBody>
      </p:sp>
    </p:spTree>
  </p:cSld>
  <p:clrMapOvr>
    <a:masterClrMapping/>
  </p:clrMapOvr>
  <p:transition spd="slow" advClick="0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7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770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6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8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jaril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pajarillo</Template>
  <TotalTime>6</TotalTime>
  <Words>145</Words>
  <Application>Microsoft Office PowerPoint</Application>
  <PresentationFormat>Presentación en pantalla (4:3)</PresentationFormat>
  <Paragraphs>61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Arial</vt:lpstr>
      <vt:lpstr>Calibri</vt:lpstr>
      <vt:lpstr>pajarillo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2013-01-11T12:19:00Z</dcterms:created>
  <dcterms:modified xsi:type="dcterms:W3CDTF">2013-01-11T12:25:05Z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