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embeddedFontLst>
    <p:embeddedFont>
      <p:font typeface="AR BERKLEY" panose="020B0604020202020204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Kristen ITC" panose="03050502040202030202" pitchFamily="66" charset="0"/>
      <p:regular r:id="rId1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UO5N61ySnA/1FcKTt0GrQ==" hashData="q4ZCSmeRBQsB6HeC6bGFzDvumlcv56Rxjyt6gQnlle0VDvCSJf3yDIt8mBfLgtDebOwDX64HhiEzxRWmqak9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6F0C"/>
    <a:srgbClr val="9A3995"/>
    <a:srgbClr val="F7711A"/>
    <a:srgbClr val="9D53A0"/>
    <a:srgbClr val="F89F1B"/>
    <a:srgbClr val="7B50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58A39-9F1A-4A78-A31C-A719BF534B1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354434-32A8-4409-995E-0E633E22A6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4213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02306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53976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114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0106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0247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2235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816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5238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7297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1594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42962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4FA1E-30BA-456E-85BD-8C774BA9E27E}" type="datetimeFigureOut">
              <a:rPr lang="nl-BE" smtClean="0"/>
              <a:t>2/10/2018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1E143-0C94-419F-9636-9A3C6DB3B52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8604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png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6F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136" y="92175"/>
            <a:ext cx="4877355" cy="25227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Afbeelding 19">
            <a:hlinkClick r:id="" action="ppaction://noaction">
              <a:snd r:embed="rId3" name="Charles Aznavour - For Me Formidable  =9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51" y="1532905"/>
            <a:ext cx="1597152" cy="1082040"/>
          </a:xfrm>
          <a:prstGeom prst="rect">
            <a:avLst/>
          </a:prstGeom>
        </p:spPr>
      </p:pic>
      <p:pic>
        <p:nvPicPr>
          <p:cNvPr id="21" name="Afbeelding 20">
            <a:hlinkClick r:id="" action="ppaction://noaction">
              <a:snd r:embed="rId5" name="Charles Aznavour - La Mamma  =5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851" y="2886409"/>
            <a:ext cx="1597290" cy="1085182"/>
          </a:xfrm>
          <a:prstGeom prst="rect">
            <a:avLst/>
          </a:prstGeom>
        </p:spPr>
      </p:pic>
      <p:pic>
        <p:nvPicPr>
          <p:cNvPr id="22" name="Afbeelding 21">
            <a:hlinkClick r:id="" action="ppaction://noaction">
              <a:snd r:embed="rId7" name="Charles Aznavour - Esperanza  =7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851" y="4233625"/>
            <a:ext cx="1597290" cy="1085182"/>
          </a:xfrm>
          <a:prstGeom prst="rect">
            <a:avLst/>
          </a:prstGeom>
        </p:spPr>
      </p:pic>
      <p:pic>
        <p:nvPicPr>
          <p:cNvPr id="23" name="Afbeelding 22">
            <a:hlinkClick r:id="" action="ppaction://noaction">
              <a:snd r:embed="rId8" name="Charles Aznavour - Les Deux Gitares  =1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016" y="5580841"/>
            <a:ext cx="1597290" cy="1085182"/>
          </a:xfrm>
          <a:prstGeom prst="rect">
            <a:avLst/>
          </a:prstGeom>
        </p:spPr>
      </p:pic>
      <p:pic>
        <p:nvPicPr>
          <p:cNvPr id="24" name="Afbeelding 23">
            <a:hlinkClick r:id="" action="ppaction://noaction">
              <a:snd r:embed="rId9" name="Charles Aznavour - Que C'est Triste Venise  13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460598" y="4233625"/>
            <a:ext cx="1597290" cy="1085182"/>
          </a:xfrm>
          <a:prstGeom prst="rect">
            <a:avLst/>
          </a:prstGeom>
        </p:spPr>
      </p:pic>
      <p:pic>
        <p:nvPicPr>
          <p:cNvPr id="25" name="Afbeelding 24">
            <a:hlinkClick r:id="" action="ppaction://noaction">
              <a:snd r:embed="rId10" name="Charles Aznavour - Une Vie Damour  =10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472859" y="2886409"/>
            <a:ext cx="1597290" cy="1085182"/>
          </a:xfrm>
          <a:prstGeom prst="rect">
            <a:avLst/>
          </a:prstGeom>
        </p:spPr>
      </p:pic>
      <p:pic>
        <p:nvPicPr>
          <p:cNvPr id="26" name="Afbeelding 25">
            <a:hlinkClick r:id="" action="ppaction://noaction">
              <a:snd r:embed="rId11" name="Charles Aznavour - Mes Emmerdes  =16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460598" y="1529763"/>
            <a:ext cx="1597290" cy="1085182"/>
          </a:xfrm>
          <a:prstGeom prst="rect">
            <a:avLst/>
          </a:prstGeom>
        </p:spPr>
      </p:pic>
      <p:pic>
        <p:nvPicPr>
          <p:cNvPr id="28" name="Afbeelding 27">
            <a:hlinkClick r:id="rId12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1411" y="5734520"/>
            <a:ext cx="2136477" cy="1068238"/>
          </a:xfrm>
          <a:prstGeom prst="rect">
            <a:avLst/>
          </a:prstGeom>
        </p:spPr>
      </p:pic>
      <p:pic>
        <p:nvPicPr>
          <p:cNvPr id="30" name="Afbeelding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168" y="2749674"/>
            <a:ext cx="5404113" cy="4053084"/>
          </a:xfrm>
          <a:prstGeom prst="rect">
            <a:avLst/>
          </a:prstGeom>
        </p:spPr>
      </p:pic>
      <p:pic>
        <p:nvPicPr>
          <p:cNvPr id="29" name="Afbeelding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6594" y="3225023"/>
            <a:ext cx="7265954" cy="3632977"/>
          </a:xfrm>
          <a:prstGeom prst="rect">
            <a:avLst/>
          </a:prstGeom>
        </p:spPr>
      </p:pic>
      <p:pic>
        <p:nvPicPr>
          <p:cNvPr id="31" name="Afbeelding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579" y="188703"/>
            <a:ext cx="2425239" cy="1616826"/>
          </a:xfrm>
          <a:prstGeom prst="rect">
            <a:avLst/>
          </a:prstGeom>
        </p:spPr>
      </p:pic>
      <p:pic>
        <p:nvPicPr>
          <p:cNvPr id="32" name="Afbeelding 3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flipH="1">
            <a:off x="8392876" y="189949"/>
            <a:ext cx="2426418" cy="1615580"/>
          </a:xfrm>
          <a:prstGeom prst="rect">
            <a:avLst/>
          </a:prstGeom>
        </p:spPr>
      </p:pic>
      <p:sp>
        <p:nvSpPr>
          <p:cNvPr id="2" name="Rechthoek 1"/>
          <p:cNvSpPr/>
          <p:nvPr/>
        </p:nvSpPr>
        <p:spPr>
          <a:xfrm>
            <a:off x="973392" y="2040231"/>
            <a:ext cx="2908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For Me Formidable </a:t>
            </a:r>
          </a:p>
        </p:txBody>
      </p:sp>
      <p:sp>
        <p:nvSpPr>
          <p:cNvPr id="3" name="Rechthoek 2"/>
          <p:cNvSpPr/>
          <p:nvPr/>
        </p:nvSpPr>
        <p:spPr>
          <a:xfrm>
            <a:off x="1108553" y="3470150"/>
            <a:ext cx="1619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La Mamma</a:t>
            </a:r>
          </a:p>
        </p:txBody>
      </p:sp>
      <p:sp>
        <p:nvSpPr>
          <p:cNvPr id="4" name="Rechthoek 3"/>
          <p:cNvSpPr/>
          <p:nvPr/>
        </p:nvSpPr>
        <p:spPr>
          <a:xfrm>
            <a:off x="1152654" y="4686145"/>
            <a:ext cx="13885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Esperanza</a:t>
            </a:r>
          </a:p>
        </p:txBody>
      </p:sp>
      <p:sp>
        <p:nvSpPr>
          <p:cNvPr id="5" name="Rechthoek 4"/>
          <p:cNvSpPr/>
          <p:nvPr/>
        </p:nvSpPr>
        <p:spPr>
          <a:xfrm>
            <a:off x="970987" y="6085710"/>
            <a:ext cx="25859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 Les Deux Gitares </a:t>
            </a:r>
          </a:p>
        </p:txBody>
      </p:sp>
      <p:sp>
        <p:nvSpPr>
          <p:cNvPr id="6" name="Rechthoek 5"/>
          <p:cNvSpPr/>
          <p:nvPr/>
        </p:nvSpPr>
        <p:spPr>
          <a:xfrm>
            <a:off x="7778973" y="4793396"/>
            <a:ext cx="3371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Que C'est Triste Venise </a:t>
            </a:r>
          </a:p>
        </p:txBody>
      </p:sp>
      <p:sp>
        <p:nvSpPr>
          <p:cNvPr id="7" name="Rechthoek 6"/>
          <p:cNvSpPr/>
          <p:nvPr/>
        </p:nvSpPr>
        <p:spPr>
          <a:xfrm>
            <a:off x="8983836" y="2039872"/>
            <a:ext cx="20505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Mes Emmerdes </a:t>
            </a:r>
          </a:p>
        </p:txBody>
      </p:sp>
      <p:sp>
        <p:nvSpPr>
          <p:cNvPr id="8" name="Rechthoek 7"/>
          <p:cNvSpPr/>
          <p:nvPr/>
        </p:nvSpPr>
        <p:spPr>
          <a:xfrm>
            <a:off x="8770958" y="3470150"/>
            <a:ext cx="24272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AR BERKLEY" panose="02000000000000000000" pitchFamily="2" charset="0"/>
              </a:rPr>
              <a:t>Une Vie Damour </a:t>
            </a:r>
          </a:p>
        </p:txBody>
      </p:sp>
    </p:spTree>
    <p:extLst>
      <p:ext uri="{BB962C8B-B14F-4D97-AF65-F5344CB8AC3E}">
        <p14:creationId xmlns:p14="http://schemas.microsoft.com/office/powerpoint/2010/main" val="371534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45F3E46-2CD6-4D07-8504-813FFB3F5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83E2D5C-E334-4957-9CB2-07D6DEF2C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668D97C-845D-4EF6-B281-1F1AF82E2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B475ADC-4EF9-42F1-A920-DC8C677B3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DD99E66-242E-4429-B79D-4EA32DA81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254666B-3095-4FC4-A06E-D26ADF449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F4FEB76A-E001-4DE3-8C17-A4AAB1F66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DF1A45EF-2C61-4C92-AADB-5F46B37C8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5E46A20-C5D8-46BA-96B3-CBFA1C165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515481B-DEC5-4CDD-BD03-E2668302D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10C72A1-3F6F-46BB-8303-AA1D73A14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35</Words>
  <Application>Microsoft Office PowerPoint</Application>
  <PresentationFormat>Breedbeeld</PresentationFormat>
  <Paragraphs>9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8" baseType="lpstr">
      <vt:lpstr>Calibri</vt:lpstr>
      <vt:lpstr>Kristen ITC</vt:lpstr>
      <vt:lpstr>Arial</vt:lpstr>
      <vt:lpstr>Calibri Light</vt:lpstr>
      <vt:lpstr>AR BERKLEY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7</cp:revision>
  <dcterms:created xsi:type="dcterms:W3CDTF">2017-06-02T20:20:22Z</dcterms:created>
  <dcterms:modified xsi:type="dcterms:W3CDTF">2018-10-02T08:30:05Z</dcterms:modified>
</cp:coreProperties>
</file>