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6" r:id="rId3"/>
    <p:sldId id="256" r:id="rId4"/>
    <p:sldId id="271" r:id="rId5"/>
    <p:sldId id="258" r:id="rId6"/>
    <p:sldId id="259" r:id="rId7"/>
    <p:sldId id="260" r:id="rId8"/>
    <p:sldId id="261" r:id="rId9"/>
    <p:sldId id="272" r:id="rId10"/>
    <p:sldId id="262" r:id="rId11"/>
    <p:sldId id="263" r:id="rId12"/>
    <p:sldId id="264" r:id="rId13"/>
    <p:sldId id="265" r:id="rId14"/>
    <p:sldId id="267" r:id="rId15"/>
    <p:sldId id="273" r:id="rId16"/>
    <p:sldId id="268" r:id="rId17"/>
    <p:sldId id="269" r:id="rId18"/>
    <p:sldId id="274" r:id="rId19"/>
    <p:sldId id="277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3oHVTI5NuH/IDXfnkWg1Q" hashData="VNU65gjbeQmwIsQm3rEZqt5PqE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FFCC00"/>
    <a:srgbClr val="CCFF33"/>
    <a:srgbClr val="CC6600"/>
    <a:srgbClr val="00FF00"/>
    <a:srgbClr val="9933FF"/>
    <a:srgbClr val="0000F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557" autoAdjust="0"/>
  </p:normalViewPr>
  <p:slideViewPr>
    <p:cSldViewPr>
      <p:cViewPr varScale="1">
        <p:scale>
          <a:sx n="46" d="100"/>
          <a:sy n="46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F08C0846-F09E-4DF3-9A31-D66A83CF0FD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68FEC-4C3C-4527-A26E-AB90850997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30B4B1-4EAB-4B0B-AB70-962673E5DA1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F9442-7DCC-403E-940D-664520EA80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DAD45C-D214-4399-9BCE-E9EE9FF0AC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EDDBB8-5B70-444F-9341-0D8F48FD06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AA526-D715-4E92-BF53-4D983CBFA5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F70E8-05B0-43F9-BB43-49166B4274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8493A-5CEE-4C13-A806-E0ABD4EBE4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2E373-D54B-4BF0-8F52-FAF870063A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9F4A7-E1A5-4772-9BC6-B19867350E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E7663-9BBD-4D40-9A9C-D2DF6FCA04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3FA1F-A7F7-4CF9-90FF-0FEC9ED037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663DEF97-ED0C-4C77-B877-9D3B9E54F31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BADD13-75C6-42DE-8BB8-20B4F0E49D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21001">
                <a:schemeClr val="accent3"/>
              </a:gs>
              <a:gs pos="35001">
                <a:srgbClr val="6600FF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6" name="Picture 2" descr="C:\Documents and Settings\Administrador\Escritorio\nin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7" name="Picture 2" descr="C:\Documents and Settings\Administrador\Escritorio\nin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8" name="Picture 2" descr="C:\Documents and Settings\Administrador\Escritorio\nin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dor\Escritorio\nin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689" cy="6858000"/>
          </a:xfrm>
          <a:prstGeom prst="rect">
            <a:avLst/>
          </a:prstGeom>
          <a:noFill/>
        </p:spPr>
      </p:pic>
      <p:pic>
        <p:nvPicPr>
          <p:cNvPr id="22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689" cy="6858000"/>
          </a:xfrm>
          <a:prstGeom prst="rect">
            <a:avLst/>
          </a:prstGeom>
          <a:noFill/>
        </p:spPr>
      </p:pic>
      <p:pic>
        <p:nvPicPr>
          <p:cNvPr id="23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689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689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689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nino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689" cy="685800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928794" y="4286256"/>
            <a:ext cx="5143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Cartas Amarillas</a:t>
            </a:r>
            <a:endParaRPr lang="en-US" sz="4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4000">
    <p:sndAc>
      <p:stSnd>
        <p:snd r:embed="rId2" name="nino bravo - cartas amarill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0"/>
                            </p:stCondLst>
                            <p:childTnLst>
                              <p:par>
                                <p:cTn id="60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900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4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1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00338" y="476250"/>
            <a:ext cx="4033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Soñé que volvía a amanecer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268538" y="549275"/>
            <a:ext cx="431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soñé con otoños ya lejanos</a:t>
            </a: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noch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779838" y="1125538"/>
            <a:ext cx="3457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Mi luz se ha apagado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348038" y="3068638"/>
            <a:ext cx="3167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mi noche ha llegado 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924300" y="4724400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busqué tu mirada y no la hallé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  <p:bldP spid="4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Oce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42988" y="54927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lluvia ha dejado de caer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555875" y="1484313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sentado en la playa del olvido 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be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71550" y="133032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formé con la arena 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411413" y="3141663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 imagen serena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492500" y="4786313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tu pelo con algas dibujé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Love-Let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258888" y="549275"/>
            <a:ext cx="4608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busqué entre tus cartas amarillas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051050" y="1700213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mil te quiero, mil caricias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lilac-flower-of-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427538" y="1125538"/>
            <a:ext cx="3959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una flor que entre dos hojas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6732588" y="2205038"/>
            <a:ext cx="172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 durmió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n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187450" y="476250"/>
            <a:ext cx="4176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mis brazos vacíos se cerraban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219700" y="1773238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aferrándose a la nada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716463" y="3284538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intentando detener mi juventud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serving-ha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4751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Al fin hoy he vuelto a la verdad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771775" y="981075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mis manos vacías te han buscado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DSC01844_1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268538" y="620713"/>
            <a:ext cx="3743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la hiedra ha crecido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403350" y="1196975"/>
            <a:ext cx="3097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1272" name="Picture 8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900113" y="549275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sol se ha dormido</a:t>
            </a:r>
            <a:r>
              <a:rPr lang="es-ES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051050" y="1557338"/>
            <a:ext cx="482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 llamo y no escuchas ya mi voz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12422853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FF33"/>
          </a:solidFill>
        </p:spPr>
      </p:pic>
      <p:sp>
        <p:nvSpPr>
          <p:cNvPr id="13330" name="Rectangle 18"/>
          <p:cNvSpPr>
            <a:spLocks noChangeArrowheads="1"/>
          </p:cNvSpPr>
          <p:nvPr/>
        </p:nvSpPr>
        <p:spPr bwMode="auto">
          <a:xfrm rot="1915812">
            <a:off x="2036763" y="960438"/>
            <a:ext cx="1873250" cy="1223962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924300" y="620713"/>
            <a:ext cx="4608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busqué entre tus cartas amarillas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003800" y="16287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mil te quiero, mil caricias</a:t>
            </a: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>
            <a:off x="2484438" y="549275"/>
            <a:ext cx="503237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5" name="Rectangle 23"/>
          <p:cNvSpPr>
            <a:spLocks noChangeArrowheads="1"/>
          </p:cNvSpPr>
          <p:nvPr/>
        </p:nvSpPr>
        <p:spPr bwMode="auto">
          <a:xfrm rot="-584912">
            <a:off x="3419475" y="2209800"/>
            <a:ext cx="1654175" cy="1077913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 flipH="1">
            <a:off x="2987675" y="1557338"/>
            <a:ext cx="10795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3" name="AutoShape 21"/>
          <p:cNvSpPr>
            <a:spLocks noChangeArrowheads="1"/>
          </p:cNvSpPr>
          <p:nvPr/>
        </p:nvSpPr>
        <p:spPr bwMode="auto">
          <a:xfrm rot="1355197">
            <a:off x="2916238" y="1196975"/>
            <a:ext cx="360362" cy="36036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>
            <a:off x="3348038" y="2349500"/>
            <a:ext cx="9366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7" name="Line 25"/>
          <p:cNvSpPr>
            <a:spLocks noChangeShapeType="1"/>
          </p:cNvSpPr>
          <p:nvPr/>
        </p:nvSpPr>
        <p:spPr bwMode="auto">
          <a:xfrm flipV="1">
            <a:off x="4284663" y="2060575"/>
            <a:ext cx="719137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38" name="AutoShape 26"/>
          <p:cNvSpPr>
            <a:spLocks noChangeArrowheads="1"/>
          </p:cNvSpPr>
          <p:nvPr/>
        </p:nvSpPr>
        <p:spPr bwMode="auto">
          <a:xfrm rot="-501112">
            <a:off x="3978275" y="2352675"/>
            <a:ext cx="454025" cy="328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0" name="AutoShape 38"/>
          <p:cNvSpPr>
            <a:spLocks noChangeArrowheads="1"/>
          </p:cNvSpPr>
          <p:nvPr/>
        </p:nvSpPr>
        <p:spPr bwMode="auto">
          <a:xfrm rot="756860">
            <a:off x="4491038" y="3074988"/>
            <a:ext cx="1155700" cy="1512887"/>
          </a:xfrm>
          <a:prstGeom prst="parallelogram">
            <a:avLst>
              <a:gd name="adj" fmla="val 25000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2" name="Line 40"/>
          <p:cNvSpPr>
            <a:spLocks noChangeShapeType="1"/>
          </p:cNvSpPr>
          <p:nvPr/>
        </p:nvSpPr>
        <p:spPr bwMode="auto">
          <a:xfrm flipV="1">
            <a:off x="4356100" y="3789363"/>
            <a:ext cx="72072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53" name="Line 41"/>
          <p:cNvSpPr>
            <a:spLocks noChangeShapeType="1"/>
          </p:cNvSpPr>
          <p:nvPr/>
        </p:nvSpPr>
        <p:spPr bwMode="auto">
          <a:xfrm flipH="1" flipV="1">
            <a:off x="4932363" y="3068638"/>
            <a:ext cx="144462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54" name="AutoShape 42"/>
          <p:cNvSpPr>
            <a:spLocks noChangeArrowheads="1"/>
          </p:cNvSpPr>
          <p:nvPr/>
        </p:nvSpPr>
        <p:spPr bwMode="auto">
          <a:xfrm rot="38856086">
            <a:off x="4709319" y="3652044"/>
            <a:ext cx="373062" cy="21590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5" name="Rectangle 43"/>
          <p:cNvSpPr>
            <a:spLocks noChangeArrowheads="1"/>
          </p:cNvSpPr>
          <p:nvPr/>
        </p:nvSpPr>
        <p:spPr bwMode="auto">
          <a:xfrm rot="1787097">
            <a:off x="5583238" y="4056063"/>
            <a:ext cx="1295400" cy="965200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56" name="Line 44"/>
          <p:cNvSpPr>
            <a:spLocks noChangeShapeType="1"/>
          </p:cNvSpPr>
          <p:nvPr/>
        </p:nvSpPr>
        <p:spPr bwMode="auto">
          <a:xfrm>
            <a:off x="5867400" y="3789363"/>
            <a:ext cx="360363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57" name="Line 45"/>
          <p:cNvSpPr>
            <a:spLocks noChangeShapeType="1"/>
          </p:cNvSpPr>
          <p:nvPr/>
        </p:nvSpPr>
        <p:spPr bwMode="auto">
          <a:xfrm flipV="1">
            <a:off x="6227763" y="4437063"/>
            <a:ext cx="792162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58" name="AutoShape 46"/>
          <p:cNvSpPr>
            <a:spLocks noChangeArrowheads="1"/>
          </p:cNvSpPr>
          <p:nvPr/>
        </p:nvSpPr>
        <p:spPr bwMode="auto">
          <a:xfrm rot="1355197">
            <a:off x="6142038" y="4217988"/>
            <a:ext cx="360362" cy="28892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a-flower-for-my-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140200" y="692150"/>
            <a:ext cx="424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una flor que entre dos hojas</a:t>
            </a:r>
            <a:r>
              <a:rPr lang="es-ES">
                <a:effectLst/>
              </a:rPr>
              <a:t> 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076825" y="1700213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99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 durmió 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Brood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116013" y="549275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mis brazos vacíos se cerraban 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851275" y="2205038"/>
            <a:ext cx="3744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aferrándose a la nada 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411413" y="41497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intentando detener mi juventud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Tainted_Love_by_Ahava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39750" y="908050"/>
            <a:ext cx="4608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Y busqué entre tus cartas amarillas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435600" y="1484313"/>
            <a:ext cx="3421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  <a:effectLst/>
              </a:rPr>
              <a:t>mil te quiero, mil caricias</a:t>
            </a: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 rot="1915812">
            <a:off x="7042150" y="2808288"/>
            <a:ext cx="1131888" cy="68421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7308850" y="2565400"/>
            <a:ext cx="287338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 flipH="1">
            <a:off x="7596188" y="3141663"/>
            <a:ext cx="6477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382" name="AutoShape 22"/>
          <p:cNvSpPr>
            <a:spLocks noChangeArrowheads="1"/>
          </p:cNvSpPr>
          <p:nvPr/>
        </p:nvSpPr>
        <p:spPr bwMode="auto">
          <a:xfrm rot="1355197">
            <a:off x="7596188" y="2924175"/>
            <a:ext cx="215900" cy="215900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3" name="AutoShape 23"/>
          <p:cNvSpPr>
            <a:spLocks noChangeArrowheads="1"/>
          </p:cNvSpPr>
          <p:nvPr/>
        </p:nvSpPr>
        <p:spPr bwMode="auto">
          <a:xfrm rot="2204420">
            <a:off x="4859338" y="4797425"/>
            <a:ext cx="792162" cy="1223963"/>
          </a:xfrm>
          <a:prstGeom prst="parallelogram">
            <a:avLst>
              <a:gd name="adj" fmla="val 250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84" name="Line 24"/>
          <p:cNvSpPr>
            <a:spLocks noChangeShapeType="1"/>
          </p:cNvSpPr>
          <p:nvPr/>
        </p:nvSpPr>
        <p:spPr bwMode="auto">
          <a:xfrm flipV="1">
            <a:off x="4643438" y="5373688"/>
            <a:ext cx="649287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385" name="Line 25"/>
          <p:cNvSpPr>
            <a:spLocks noChangeShapeType="1"/>
          </p:cNvSpPr>
          <p:nvPr/>
        </p:nvSpPr>
        <p:spPr bwMode="auto">
          <a:xfrm flipV="1">
            <a:off x="5292725" y="4797425"/>
            <a:ext cx="21590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386" name="AutoShape 26"/>
          <p:cNvSpPr>
            <a:spLocks noChangeArrowheads="1"/>
          </p:cNvSpPr>
          <p:nvPr/>
        </p:nvSpPr>
        <p:spPr bwMode="auto">
          <a:xfrm rot="40130479">
            <a:off x="5069681" y="5163345"/>
            <a:ext cx="314325" cy="157162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advClick="0" advTm="1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TheFlowerOf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0" y="1700213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  <a:effectLst/>
              </a:rPr>
              <a:t>y una flor que entre dos hojas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55650" y="2492375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00FF00"/>
                </a:solidFill>
                <a:effectLst/>
              </a:rPr>
              <a:t>se durmió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7740650" y="6237288"/>
            <a:ext cx="11144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00FF00"/>
                </a:solidFill>
                <a:effectLst/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cript MT Bold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237</Words>
  <Application>Microsoft Office PowerPoint</Application>
  <PresentationFormat>Presentación en pantalla (4:3)</PresentationFormat>
  <Paragraphs>65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36</cp:revision>
  <dcterms:created xsi:type="dcterms:W3CDTF">2011-09-16T06:40:18Z</dcterms:created>
  <dcterms:modified xsi:type="dcterms:W3CDTF">2012-09-15T19:26:55Z</dcterms:modified>
</cp:coreProperties>
</file>