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58" r:id="rId13"/>
    <p:sldId id="257" r:id="rId14"/>
    <p:sldId id="272" r:id="rId15"/>
    <p:sldId id="271" r:id="rId16"/>
    <p:sldId id="270" r:id="rId17"/>
    <p:sldId id="269" r:id="rId18"/>
    <p:sldId id="268" r:id="rId19"/>
    <p:sldId id="275" r:id="rId20"/>
    <p:sldId id="274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3PH46C54lx9oguuQW67Sw==" hashData="kaYs+ToVAFDXUgQwFoFUgN2Hr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25194-CCAA-4BAE-BEBE-6C90ED5BBB0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447C1-7F02-4778-8815-440055F472E5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3601A-3A04-414A-A17B-EA8124A4D3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17F38E-0EAC-4BA8-8F5B-69CEE72841D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SE MUEVE EL AGUA Y GENTE LLORANDO\493275s8wrn8jsb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140968"/>
            <a:ext cx="6057900" cy="885825"/>
          </a:xfrm>
          <a:prstGeom prst="rect">
            <a:avLst/>
          </a:prstGeom>
          <a:noFill/>
        </p:spPr>
      </p:pic>
      <p:pic>
        <p:nvPicPr>
          <p:cNvPr id="1741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780928"/>
            <a:ext cx="3629025" cy="504826"/>
          </a:xfrm>
          <a:prstGeom prst="rect">
            <a:avLst/>
          </a:prstGeom>
          <a:noFill/>
        </p:spPr>
      </p:pic>
      <p:pic>
        <p:nvPicPr>
          <p:cNvPr id="17414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6093296"/>
            <a:ext cx="2286000" cy="504826"/>
          </a:xfrm>
          <a:prstGeom prst="rect">
            <a:avLst/>
          </a:prstGeom>
          <a:noFill/>
        </p:spPr>
      </p:pic>
      <p:pic>
        <p:nvPicPr>
          <p:cNvPr id="17418" name="Picture 10" descr="C:\Users\Usuario\Downloads\ZNECESARIO PARA PPS\z50a4cc3f1d1b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24575" y="332656"/>
            <a:ext cx="3019425" cy="504825"/>
          </a:xfrm>
          <a:prstGeom prst="rect">
            <a:avLst/>
          </a:prstGeom>
          <a:noFill/>
        </p:spPr>
      </p:pic>
      <p:pic>
        <p:nvPicPr>
          <p:cNvPr id="17420" name="Picture 12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238125" y="590550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/>
    <p:sndAc>
      <p:stSnd>
        <p:snd r:embed="rId2" name="08 - los tres sudamericanos - cartagenera morena34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PORTUGUES\467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4/45/Arco_de_Marbe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C:\Users\Usuario\Downloads\PNG MUJERES 1\38d1f2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9213" y="980728"/>
            <a:ext cx="2744787" cy="6229771"/>
          </a:xfrm>
          <a:prstGeom prst="rect">
            <a:avLst/>
          </a:prstGeom>
          <a:noFill/>
        </p:spPr>
      </p:pic>
      <p:pic>
        <p:nvPicPr>
          <p:cNvPr id="8" name="Picture 3" descr="C:\Users\Usuario\Downloads\PNG HOMBRES 1\35664319h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6711"/>
            <a:ext cx="2880320" cy="602128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907704" y="6093296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Paseando mi soledad, por las calles  de Marbella. Yo te vi Cartagenera, luciendo tu piel morena.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FOTOS GIFS NUEVAS\867921evasofia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PNG HOMBRES 1\a649226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2960028" cy="6264696"/>
          </a:xfrm>
          <a:prstGeom prst="rect">
            <a:avLst/>
          </a:prstGeom>
          <a:noFill/>
        </p:spPr>
      </p:pic>
      <p:pic>
        <p:nvPicPr>
          <p:cNvPr id="1029" name="Picture 5" descr="C:\Users\Usuario\Downloads\PNG MUJERES 1\88d94cfb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76672"/>
            <a:ext cx="2216930" cy="29523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03848" y="4941168"/>
            <a:ext cx="4680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C000"/>
                </a:solidFill>
                <a:latin typeface="Arial Black" pitchFamily="34" charset="0"/>
              </a:rPr>
              <a:t>Y en tibias noches de luna, cuando me besa la brisa. Yo siento cartagenera el cascabel de tu risa.</a:t>
            </a:r>
            <a:endParaRPr lang="es-ES" sz="1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ZZZZZZZZZZultimisimo\kartinki.me-92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331642"/>
            <a:ext cx="2592288" cy="4526358"/>
          </a:xfrm>
          <a:prstGeom prst="rect">
            <a:avLst/>
          </a:prstGeom>
          <a:noFill/>
        </p:spPr>
      </p:pic>
      <p:pic>
        <p:nvPicPr>
          <p:cNvPr id="2053" name="Picture 5" descr="C:\Users\Usuario\Downloads\ZNECESARIO PARA PPS\bb6n8e1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2971535" cy="2564904"/>
          </a:xfrm>
          <a:prstGeom prst="rect">
            <a:avLst/>
          </a:prstGeom>
          <a:noFill/>
        </p:spPr>
      </p:pic>
      <p:pic>
        <p:nvPicPr>
          <p:cNvPr id="2056" name="Picture 8" descr="C:\Users\Usuario\Downloads\PNG MUJERES 1\9297f50d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836712"/>
            <a:ext cx="962243" cy="720080"/>
          </a:xfrm>
          <a:prstGeom prst="rect">
            <a:avLst/>
          </a:prstGeom>
          <a:noFill/>
        </p:spPr>
      </p:pic>
      <p:pic>
        <p:nvPicPr>
          <p:cNvPr id="2057" name="Picture 9" descr="C:\Users\Usuario\Downloads\PNG MUJERES 1\1157c036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82613">
            <a:off x="5105777" y="121126"/>
            <a:ext cx="1716409" cy="122607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733256"/>
            <a:ext cx="6084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 boca, como guayaba madura.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tus ojos, en mi recuerdo perduran.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SE MUEVE EL AGUA Y GENTE LLORANDO\493275s8wrn8jsb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PNG MUJERES 1\Adele%20Dame%20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5752" y="620688"/>
            <a:ext cx="2733573" cy="623731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6516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 morena, dorada con luz de luna. Dorada con luz de luna, Cartagenera morena. </a:t>
            </a:r>
          </a:p>
        </p:txBody>
      </p:sp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PNG MUJERES 1\a44010a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76672"/>
            <a:ext cx="3203848" cy="59245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99792" y="5445224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 boca, como guayaba madura.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tus ojos, en mi recuerdo perduran.</a:t>
            </a:r>
          </a:p>
        </p:txBody>
      </p:sp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ownloads\SE MUEVE EL AGUA Y GENTE LLORANDO\485581lefiz7aei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PNG MUJERES 1\8fc740b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9900" y="260648"/>
            <a:ext cx="3694100" cy="65973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5733256"/>
            <a:ext cx="615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 morena, dorada con luz de luna. Dorada con luz de luna, Cartagenera morena.</a:t>
            </a: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uario\Downloads\ZZZZZZZZZZZZultimisimo\alarc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ZZZZZZZZZZZZultimisimo\kartinki.me-87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ZZZZZZZZZZZZultimisimo\3142947630_1_2_ngrXdoM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ZZZZZZZZZZZZultimisimo\goz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andaluciaguiada.com/imagenes/marbella/marbe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C:\Users\Usuario\Downloads\PNG HOMBRES 1\a78e32d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8880"/>
            <a:ext cx="2710500" cy="4509120"/>
          </a:xfrm>
          <a:prstGeom prst="rect">
            <a:avLst/>
          </a:prstGeom>
          <a:noFill/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7390" y="2060848"/>
            <a:ext cx="2356609" cy="47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2339752" y="551723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Paseando mi soledad, por las calles  de Marbella.</a:t>
            </a:r>
            <a:b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Yo te vi Cartagenera, luciendo tu piel morena.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MUJERES Y HOMBRES JEPG\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PNG HOMBRES 1\42b5f24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"/>
            <a:ext cx="3744416" cy="6429375"/>
          </a:xfrm>
          <a:prstGeom prst="rect">
            <a:avLst/>
          </a:prstGeom>
          <a:noFill/>
        </p:spPr>
      </p:pic>
      <p:pic>
        <p:nvPicPr>
          <p:cNvPr id="6" name="Picture 5" descr="C:\Users\Usuario\Downloads\PNG MUJERES 1\88d94cfb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0"/>
            <a:ext cx="2034152" cy="27089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347864" y="5085184"/>
            <a:ext cx="5796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Y en tibias noches de luna, cuando me besa la brisa. Yo siento cartagenera, el cascabel de tu risa.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kartinki.me-92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NECESARIO PARA PPS\bb6n8e1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0"/>
            <a:ext cx="2971535" cy="2564904"/>
          </a:xfrm>
          <a:prstGeom prst="rect">
            <a:avLst/>
          </a:prstGeom>
          <a:noFill/>
        </p:spPr>
      </p:pic>
      <p:pic>
        <p:nvPicPr>
          <p:cNvPr id="4" name="Picture 8" descr="C:\Users\Usuario\Downloads\PNG MUJERES 1\9297f50d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836712"/>
            <a:ext cx="962243" cy="720080"/>
          </a:xfrm>
          <a:prstGeom prst="rect">
            <a:avLst/>
          </a:prstGeom>
          <a:noFill/>
        </p:spPr>
      </p:pic>
      <p:pic>
        <p:nvPicPr>
          <p:cNvPr id="5" name="Picture 9" descr="C:\Users\Usuario\Downloads\PNG MUJERES 1\1157c036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82613">
            <a:off x="5105777" y="121126"/>
            <a:ext cx="1716409" cy="1226071"/>
          </a:xfrm>
          <a:prstGeom prst="rect">
            <a:avLst/>
          </a:prstGeom>
          <a:noFill/>
        </p:spPr>
      </p:pic>
      <p:pic>
        <p:nvPicPr>
          <p:cNvPr id="6" name="Picture 3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2331642"/>
            <a:ext cx="2592288" cy="452635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33256"/>
            <a:ext cx="6084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 boca, como guayaba madura.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tus ojos, en mi recuerdo perduran.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PORTUGUES\0_abfc4_81a821e4_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ownloads\7008afa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60992">
            <a:off x="1304291" y="473232"/>
            <a:ext cx="1148108" cy="1822356"/>
          </a:xfrm>
          <a:prstGeom prst="rect">
            <a:avLst/>
          </a:prstGeom>
          <a:noFill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4607" y="764704"/>
            <a:ext cx="2749393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 morena, dorada con luz de luna. Dorada con luz de luna, Cartagenera morena</a:t>
            </a:r>
          </a:p>
        </p:txBody>
      </p:sp>
    </p:spTree>
  </p:cSld>
  <p:clrMapOvr>
    <a:masterClrMapping/>
  </p:clrMapOvr>
  <p:transition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kartinki.me-92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331642"/>
            <a:ext cx="2592288" cy="4526358"/>
          </a:xfrm>
          <a:prstGeom prst="rect">
            <a:avLst/>
          </a:prstGeom>
          <a:noFill/>
        </p:spPr>
      </p:pic>
      <p:pic>
        <p:nvPicPr>
          <p:cNvPr id="4" name="Picture 5" descr="C:\Users\Usuario\Downloads\ZNECESARIO PARA PPS\bb6n8e1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2971535" cy="2564904"/>
          </a:xfrm>
          <a:prstGeom prst="rect">
            <a:avLst/>
          </a:prstGeom>
          <a:noFill/>
        </p:spPr>
      </p:pic>
      <p:pic>
        <p:nvPicPr>
          <p:cNvPr id="5" name="Picture 8" descr="C:\Users\Usuario\Downloads\PNG MUJERES 1\9297f50d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836712"/>
            <a:ext cx="962243" cy="720080"/>
          </a:xfrm>
          <a:prstGeom prst="rect">
            <a:avLst/>
          </a:prstGeom>
          <a:noFill/>
        </p:spPr>
      </p:pic>
      <p:pic>
        <p:nvPicPr>
          <p:cNvPr id="6" name="Picture 9" descr="C:\Users\Usuario\Downloads\PNG MUJERES 1\1157c036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82613">
            <a:off x="5105777" y="121126"/>
            <a:ext cx="1716409" cy="122607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33256"/>
            <a:ext cx="6084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 boca, como guayaba madura.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Cartagenera, tus ojos, en mi recuerdo perduran.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MUJERES Y HOMBRES JEPG\20019a1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7656" y="762000"/>
            <a:ext cx="3096344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0" y="5589240"/>
            <a:ext cx="6516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Cartagenera morena, dorada con luz de luna.</a:t>
            </a:r>
            <a:b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Dorada con luz de luna, Cartagenera morena</a:t>
            </a: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MUJERES Y HOMBRES JEPG\69741304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762000"/>
            <a:ext cx="3275856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323528" y="4941168"/>
            <a:ext cx="6012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Cumbia,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cartagenera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 mi recuerdo de lunaa</a:t>
            </a:r>
          </a:p>
          <a:p>
            <a:endParaRPr lang="es-ES" dirty="0"/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242</Words>
  <Application>Microsoft Office PowerPoint</Application>
  <PresentationFormat>Presentación en pantalla (4:3)</PresentationFormat>
  <Paragraphs>42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2013-03-05T15:51:33Z</dcterms:created>
  <dcterms:modified xsi:type="dcterms:W3CDTF">2013-03-05T22:02:28Z</dcterms:modified>
</cp:coreProperties>
</file>