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1"/>
  </p:notesMasterIdLst>
  <p:sldIdLst>
    <p:sldId id="256" r:id="rId4"/>
    <p:sldId id="257" r:id="rId5"/>
    <p:sldId id="258" r:id="rId6"/>
    <p:sldId id="259" r:id="rId7"/>
    <p:sldId id="260" r:id="rId8"/>
    <p:sldId id="327" r:id="rId9"/>
    <p:sldId id="328" r:id="rId1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5938B4B-6618-4F90-9283-03B6130C2BC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590CB09-583A-4657-A126-60DAA56134D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D3E3983-BC01-4BA6-AAC7-725EE72C8AF3}" type="datetime1">
              <a:rPr lang="es-ES"/>
              <a:pPr lvl="0"/>
              <a:t>21/08/2021</a:t>
            </a:fld>
            <a:endParaRPr lang="es-ES"/>
          </a:p>
        </p:txBody>
      </p:sp>
      <p:sp>
        <p:nvSpPr>
          <p:cNvPr id="4" name="Marcador de imagen de diapositiva 3">
            <a:extLst>
              <a:ext uri="{FF2B5EF4-FFF2-40B4-BE49-F238E27FC236}">
                <a16:creationId xmlns:a16="http://schemas.microsoft.com/office/drawing/2014/main" id="{ABD8A896-1872-4FD6-9A68-E87E4BBC119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842A115-786B-45CF-BB0F-FA76DB0A7E0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889E827-1EB4-4BBA-9836-127434BF696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AEFC1AD-FA4C-48AE-9459-8AC435ED55F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334051D-D981-4607-AC41-42ACB6251344}" type="slidenum">
              <a:t>‹Nº›</a:t>
            </a:fld>
            <a:endParaRPr lang="es-ES"/>
          </a:p>
        </p:txBody>
      </p:sp>
    </p:spTree>
    <p:extLst>
      <p:ext uri="{BB962C8B-B14F-4D97-AF65-F5344CB8AC3E}">
        <p14:creationId xmlns:p14="http://schemas.microsoft.com/office/powerpoint/2010/main" val="18542632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ED82284-EF64-487B-B53D-20897ECCD51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9BF90E9-747F-4866-97DD-A461A1F894D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56D7070-D3EF-4F16-AE99-295BD7D4EE1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E28F28D-383B-4779-B2FD-E41B8D66384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6676AD1-5828-431C-ADED-BD9D663DD61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DAAA57-10A9-4B8A-9E6D-C31E2E8096C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ACD318E-5DF0-4DA5-B7B1-7F34F7F939B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C7B0B6-427C-4917-B4FA-E17DEFE268A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4B35F9-50B0-4F03-970C-57158749B08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7524842-EF93-4931-956B-F9101B5EEB4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9811A57-F34C-422C-87D4-343C9DB566BE}"/>
              </a:ext>
            </a:extLst>
          </p:cNvPr>
          <p:cNvSpPr txBox="1">
            <a:spLocks noGrp="1"/>
          </p:cNvSpPr>
          <p:nvPr>
            <p:ph type="dt" sz="half" idx="7"/>
          </p:nvPr>
        </p:nvSpPr>
        <p:spPr/>
        <p:txBody>
          <a:bodyPr/>
          <a:lstStyle>
            <a:lvl1pPr>
              <a:defRPr/>
            </a:lvl1pPr>
          </a:lstStyle>
          <a:p>
            <a:pPr lvl="0"/>
            <a:fld id="{EE9D49FA-1CCD-42C5-ABF7-FDA389FE4D02}" type="datetime1">
              <a:rPr lang="es-ES"/>
              <a:pPr lvl="0"/>
              <a:t>21/08/2021</a:t>
            </a:fld>
            <a:endParaRPr lang="es-ES"/>
          </a:p>
        </p:txBody>
      </p:sp>
      <p:sp>
        <p:nvSpPr>
          <p:cNvPr id="5" name="Marcador de pie de página 4">
            <a:extLst>
              <a:ext uri="{FF2B5EF4-FFF2-40B4-BE49-F238E27FC236}">
                <a16:creationId xmlns:a16="http://schemas.microsoft.com/office/drawing/2014/main" id="{A554A747-470F-437E-8553-CA93FFA1555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8F4A48-A2AD-401D-9838-12C04C810F09}"/>
              </a:ext>
            </a:extLst>
          </p:cNvPr>
          <p:cNvSpPr txBox="1">
            <a:spLocks noGrp="1"/>
          </p:cNvSpPr>
          <p:nvPr>
            <p:ph type="sldNum" sz="quarter" idx="8"/>
          </p:nvPr>
        </p:nvSpPr>
        <p:spPr/>
        <p:txBody>
          <a:bodyPr/>
          <a:lstStyle>
            <a:lvl1pPr>
              <a:defRPr/>
            </a:lvl1pPr>
          </a:lstStyle>
          <a:p>
            <a:pPr lvl="0"/>
            <a:fld id="{4AF1CFA3-B3DE-49F7-86E5-CF3C65C2488D}" type="slidenum">
              <a:t>‹Nº›</a:t>
            </a:fld>
            <a:endParaRPr lang="es-ES"/>
          </a:p>
        </p:txBody>
      </p:sp>
    </p:spTree>
    <p:extLst>
      <p:ext uri="{BB962C8B-B14F-4D97-AF65-F5344CB8AC3E}">
        <p14:creationId xmlns:p14="http://schemas.microsoft.com/office/powerpoint/2010/main" val="3081666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652F6B-2FFA-41E9-AB18-61C96578788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4020C5-C1B3-453F-9D5C-DBEDD0B93E0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8F8FDB-B840-42D7-8047-26CFF7B6A5E8}"/>
              </a:ext>
            </a:extLst>
          </p:cNvPr>
          <p:cNvSpPr txBox="1">
            <a:spLocks noGrp="1"/>
          </p:cNvSpPr>
          <p:nvPr>
            <p:ph type="dt" sz="half" idx="7"/>
          </p:nvPr>
        </p:nvSpPr>
        <p:spPr/>
        <p:txBody>
          <a:bodyPr/>
          <a:lstStyle>
            <a:lvl1pPr>
              <a:defRPr/>
            </a:lvl1pPr>
          </a:lstStyle>
          <a:p>
            <a:pPr lvl="0"/>
            <a:fld id="{81092E0F-4F69-4CB5-931D-CC92ED661001}" type="datetime1">
              <a:rPr lang="es-ES"/>
              <a:pPr lvl="0"/>
              <a:t>21/08/2021</a:t>
            </a:fld>
            <a:endParaRPr lang="es-ES"/>
          </a:p>
        </p:txBody>
      </p:sp>
      <p:sp>
        <p:nvSpPr>
          <p:cNvPr id="5" name="Marcador de pie de página 4">
            <a:extLst>
              <a:ext uri="{FF2B5EF4-FFF2-40B4-BE49-F238E27FC236}">
                <a16:creationId xmlns:a16="http://schemas.microsoft.com/office/drawing/2014/main" id="{944DC35C-11A5-4B13-8053-EAF3A6657B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8DAA74-AC13-4FA5-9A60-6DA5479B6FBF}"/>
              </a:ext>
            </a:extLst>
          </p:cNvPr>
          <p:cNvSpPr txBox="1">
            <a:spLocks noGrp="1"/>
          </p:cNvSpPr>
          <p:nvPr>
            <p:ph type="sldNum" sz="quarter" idx="8"/>
          </p:nvPr>
        </p:nvSpPr>
        <p:spPr/>
        <p:txBody>
          <a:bodyPr/>
          <a:lstStyle>
            <a:lvl1pPr>
              <a:defRPr/>
            </a:lvl1pPr>
          </a:lstStyle>
          <a:p>
            <a:pPr lvl="0"/>
            <a:fld id="{3503C7D1-86C3-44EF-BD10-7F7A895399E4}" type="slidenum">
              <a:t>‹Nº›</a:t>
            </a:fld>
            <a:endParaRPr lang="es-ES"/>
          </a:p>
        </p:txBody>
      </p:sp>
    </p:spTree>
    <p:extLst>
      <p:ext uri="{BB962C8B-B14F-4D97-AF65-F5344CB8AC3E}">
        <p14:creationId xmlns:p14="http://schemas.microsoft.com/office/powerpoint/2010/main" val="2177114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D64722-B997-4B3F-B247-03055418208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4D1F86C-58A2-4A07-A4A8-98E0A1C2122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68124BD-CCE0-452A-9E13-92BBD13EE47E}"/>
              </a:ext>
            </a:extLst>
          </p:cNvPr>
          <p:cNvSpPr txBox="1">
            <a:spLocks noGrp="1"/>
          </p:cNvSpPr>
          <p:nvPr>
            <p:ph type="dt" sz="half" idx="7"/>
          </p:nvPr>
        </p:nvSpPr>
        <p:spPr/>
        <p:txBody>
          <a:bodyPr/>
          <a:lstStyle>
            <a:lvl1pPr>
              <a:defRPr/>
            </a:lvl1pPr>
          </a:lstStyle>
          <a:p>
            <a:pPr lvl="0"/>
            <a:fld id="{C48C6FAE-34F8-44ED-9815-50DE72CEC909}" type="datetime1">
              <a:rPr lang="es-ES"/>
              <a:pPr lvl="0"/>
              <a:t>21/08/2021</a:t>
            </a:fld>
            <a:endParaRPr lang="es-ES"/>
          </a:p>
        </p:txBody>
      </p:sp>
      <p:sp>
        <p:nvSpPr>
          <p:cNvPr id="5" name="Marcador de pie de página 4">
            <a:extLst>
              <a:ext uri="{FF2B5EF4-FFF2-40B4-BE49-F238E27FC236}">
                <a16:creationId xmlns:a16="http://schemas.microsoft.com/office/drawing/2014/main" id="{77E2A6C6-7993-4834-8D8E-CE24937196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C849B5-C721-42BF-AE00-2148DD261968}"/>
              </a:ext>
            </a:extLst>
          </p:cNvPr>
          <p:cNvSpPr txBox="1">
            <a:spLocks noGrp="1"/>
          </p:cNvSpPr>
          <p:nvPr>
            <p:ph type="sldNum" sz="quarter" idx="8"/>
          </p:nvPr>
        </p:nvSpPr>
        <p:spPr/>
        <p:txBody>
          <a:bodyPr/>
          <a:lstStyle>
            <a:lvl1pPr>
              <a:defRPr/>
            </a:lvl1pPr>
          </a:lstStyle>
          <a:p>
            <a:pPr lvl="0"/>
            <a:fld id="{DD3AB984-08B3-4826-BE22-7F56ECE814BF}" type="slidenum">
              <a:t>‹Nº›</a:t>
            </a:fld>
            <a:endParaRPr lang="es-ES"/>
          </a:p>
        </p:txBody>
      </p:sp>
    </p:spTree>
    <p:extLst>
      <p:ext uri="{BB962C8B-B14F-4D97-AF65-F5344CB8AC3E}">
        <p14:creationId xmlns:p14="http://schemas.microsoft.com/office/powerpoint/2010/main" val="83221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D2A19C-3FD8-4529-BD3E-2CF01ADDB88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DCCBA70-4883-4C9B-A242-0224291C489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A631517-E81C-4C9B-9299-1916E8F2DCB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60EC354-E420-4318-B007-EA602AD2D85F}"/>
              </a:ext>
            </a:extLst>
          </p:cNvPr>
          <p:cNvSpPr txBox="1">
            <a:spLocks noGrp="1"/>
          </p:cNvSpPr>
          <p:nvPr>
            <p:ph type="dt" sz="half" idx="7"/>
          </p:nvPr>
        </p:nvSpPr>
        <p:spPr/>
        <p:txBody>
          <a:bodyPr/>
          <a:lstStyle>
            <a:lvl1pPr>
              <a:defRPr/>
            </a:lvl1pPr>
          </a:lstStyle>
          <a:p>
            <a:pPr lvl="0"/>
            <a:fld id="{A1C647CD-2906-4C05-ADC9-D7BA08599D96}" type="datetime1">
              <a:rPr lang="es-ES"/>
              <a:pPr lvl="0"/>
              <a:t>21/08/2021</a:t>
            </a:fld>
            <a:endParaRPr lang="es-ES"/>
          </a:p>
        </p:txBody>
      </p:sp>
      <p:sp>
        <p:nvSpPr>
          <p:cNvPr id="6" name="Marcador de pie de página 5">
            <a:extLst>
              <a:ext uri="{FF2B5EF4-FFF2-40B4-BE49-F238E27FC236}">
                <a16:creationId xmlns:a16="http://schemas.microsoft.com/office/drawing/2014/main" id="{C6197024-2439-42F7-B3FC-1A9C5954D84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91BB562-3AB7-4C9D-88F2-0FDF74628ADE}"/>
              </a:ext>
            </a:extLst>
          </p:cNvPr>
          <p:cNvSpPr txBox="1">
            <a:spLocks noGrp="1"/>
          </p:cNvSpPr>
          <p:nvPr>
            <p:ph type="sldNum" sz="quarter" idx="8"/>
          </p:nvPr>
        </p:nvSpPr>
        <p:spPr/>
        <p:txBody>
          <a:bodyPr/>
          <a:lstStyle>
            <a:lvl1pPr>
              <a:defRPr/>
            </a:lvl1pPr>
          </a:lstStyle>
          <a:p>
            <a:pPr lvl="0"/>
            <a:fld id="{711C3638-A11B-4A95-9413-301FD0840E86}" type="slidenum">
              <a:t>‹Nº›</a:t>
            </a:fld>
            <a:endParaRPr lang="es-ES"/>
          </a:p>
        </p:txBody>
      </p:sp>
    </p:spTree>
    <p:extLst>
      <p:ext uri="{BB962C8B-B14F-4D97-AF65-F5344CB8AC3E}">
        <p14:creationId xmlns:p14="http://schemas.microsoft.com/office/powerpoint/2010/main" val="1564945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F45A24-CA4A-4527-AFAC-C95FB9B5128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A826DE8-3B1F-4EE6-91FE-E9FFD611F92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F944E89-2B0D-4A7E-BEA4-28AF7ADA82D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A328769-FBCE-4221-BB69-908B98BAD11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0EA2F6B-ACBA-4EEF-A46B-8D484353651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6DE6983-A283-4153-9031-FA9241009097}"/>
              </a:ext>
            </a:extLst>
          </p:cNvPr>
          <p:cNvSpPr txBox="1">
            <a:spLocks noGrp="1"/>
          </p:cNvSpPr>
          <p:nvPr>
            <p:ph type="dt" sz="half" idx="7"/>
          </p:nvPr>
        </p:nvSpPr>
        <p:spPr/>
        <p:txBody>
          <a:bodyPr/>
          <a:lstStyle>
            <a:lvl1pPr>
              <a:defRPr/>
            </a:lvl1pPr>
          </a:lstStyle>
          <a:p>
            <a:pPr lvl="0"/>
            <a:fld id="{588A4495-6273-427C-85B2-EED977BD0F66}" type="datetime1">
              <a:rPr lang="es-ES"/>
              <a:pPr lvl="0"/>
              <a:t>21/08/2021</a:t>
            </a:fld>
            <a:endParaRPr lang="es-ES"/>
          </a:p>
        </p:txBody>
      </p:sp>
      <p:sp>
        <p:nvSpPr>
          <p:cNvPr id="8" name="Marcador de pie de página 7">
            <a:extLst>
              <a:ext uri="{FF2B5EF4-FFF2-40B4-BE49-F238E27FC236}">
                <a16:creationId xmlns:a16="http://schemas.microsoft.com/office/drawing/2014/main" id="{99AB1F49-642E-48E0-A312-919B2A825A4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54D50F8-8FAC-4B07-BF79-BE35D64F5D32}"/>
              </a:ext>
            </a:extLst>
          </p:cNvPr>
          <p:cNvSpPr txBox="1">
            <a:spLocks noGrp="1"/>
          </p:cNvSpPr>
          <p:nvPr>
            <p:ph type="sldNum" sz="quarter" idx="8"/>
          </p:nvPr>
        </p:nvSpPr>
        <p:spPr/>
        <p:txBody>
          <a:bodyPr/>
          <a:lstStyle>
            <a:lvl1pPr>
              <a:defRPr/>
            </a:lvl1pPr>
          </a:lstStyle>
          <a:p>
            <a:pPr lvl="0"/>
            <a:fld id="{0709D1B2-28FE-4CA8-9CBD-A710410D5D15}" type="slidenum">
              <a:t>‹Nº›</a:t>
            </a:fld>
            <a:endParaRPr lang="es-ES"/>
          </a:p>
        </p:txBody>
      </p:sp>
    </p:spTree>
    <p:extLst>
      <p:ext uri="{BB962C8B-B14F-4D97-AF65-F5344CB8AC3E}">
        <p14:creationId xmlns:p14="http://schemas.microsoft.com/office/powerpoint/2010/main" val="3170875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5C77E1-08CD-47A3-BF5C-773602F5074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61589A1-57AF-4E6B-882F-9EC3878FFEF2}"/>
              </a:ext>
            </a:extLst>
          </p:cNvPr>
          <p:cNvSpPr txBox="1">
            <a:spLocks noGrp="1"/>
          </p:cNvSpPr>
          <p:nvPr>
            <p:ph type="dt" sz="half" idx="7"/>
          </p:nvPr>
        </p:nvSpPr>
        <p:spPr/>
        <p:txBody>
          <a:bodyPr/>
          <a:lstStyle>
            <a:lvl1pPr>
              <a:defRPr/>
            </a:lvl1pPr>
          </a:lstStyle>
          <a:p>
            <a:pPr lvl="0"/>
            <a:fld id="{2C1EA729-5084-43DB-9847-7BE950CE8DF0}" type="datetime1">
              <a:rPr lang="es-ES"/>
              <a:pPr lvl="0"/>
              <a:t>21/08/2021</a:t>
            </a:fld>
            <a:endParaRPr lang="es-ES"/>
          </a:p>
        </p:txBody>
      </p:sp>
      <p:sp>
        <p:nvSpPr>
          <p:cNvPr id="4" name="Marcador de pie de página 3">
            <a:extLst>
              <a:ext uri="{FF2B5EF4-FFF2-40B4-BE49-F238E27FC236}">
                <a16:creationId xmlns:a16="http://schemas.microsoft.com/office/drawing/2014/main" id="{F1594629-211F-4059-B23D-C9FE6A575ED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65E3B9E-57D4-4E7D-A3A2-851372A0012B}"/>
              </a:ext>
            </a:extLst>
          </p:cNvPr>
          <p:cNvSpPr txBox="1">
            <a:spLocks noGrp="1"/>
          </p:cNvSpPr>
          <p:nvPr>
            <p:ph type="sldNum" sz="quarter" idx="8"/>
          </p:nvPr>
        </p:nvSpPr>
        <p:spPr/>
        <p:txBody>
          <a:bodyPr/>
          <a:lstStyle>
            <a:lvl1pPr>
              <a:defRPr/>
            </a:lvl1pPr>
          </a:lstStyle>
          <a:p>
            <a:pPr lvl="0"/>
            <a:fld id="{91F35FB0-C7BF-45E3-ABCD-456C9A45BF6A}" type="slidenum">
              <a:t>‹Nº›</a:t>
            </a:fld>
            <a:endParaRPr lang="es-ES"/>
          </a:p>
        </p:txBody>
      </p:sp>
    </p:spTree>
    <p:extLst>
      <p:ext uri="{BB962C8B-B14F-4D97-AF65-F5344CB8AC3E}">
        <p14:creationId xmlns:p14="http://schemas.microsoft.com/office/powerpoint/2010/main" val="2357306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3205C15-B499-45A6-ACEA-D7933A1EFA2D}"/>
              </a:ext>
            </a:extLst>
          </p:cNvPr>
          <p:cNvSpPr txBox="1">
            <a:spLocks noGrp="1"/>
          </p:cNvSpPr>
          <p:nvPr>
            <p:ph type="dt" sz="half" idx="7"/>
          </p:nvPr>
        </p:nvSpPr>
        <p:spPr/>
        <p:txBody>
          <a:bodyPr/>
          <a:lstStyle>
            <a:lvl1pPr>
              <a:defRPr/>
            </a:lvl1pPr>
          </a:lstStyle>
          <a:p>
            <a:pPr lvl="0"/>
            <a:fld id="{8CC8D819-9153-4CAD-8534-63D6FDC37530}" type="datetime1">
              <a:rPr lang="es-ES"/>
              <a:pPr lvl="0"/>
              <a:t>21/08/2021</a:t>
            </a:fld>
            <a:endParaRPr lang="es-ES"/>
          </a:p>
        </p:txBody>
      </p:sp>
      <p:sp>
        <p:nvSpPr>
          <p:cNvPr id="3" name="Marcador de pie de página 2">
            <a:extLst>
              <a:ext uri="{FF2B5EF4-FFF2-40B4-BE49-F238E27FC236}">
                <a16:creationId xmlns:a16="http://schemas.microsoft.com/office/drawing/2014/main" id="{F8C44419-D125-4A21-98DA-A95DF234708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237CA2D-A04C-43B7-A680-5486C1A097A8}"/>
              </a:ext>
            </a:extLst>
          </p:cNvPr>
          <p:cNvSpPr txBox="1">
            <a:spLocks noGrp="1"/>
          </p:cNvSpPr>
          <p:nvPr>
            <p:ph type="sldNum" sz="quarter" idx="8"/>
          </p:nvPr>
        </p:nvSpPr>
        <p:spPr/>
        <p:txBody>
          <a:bodyPr/>
          <a:lstStyle>
            <a:lvl1pPr>
              <a:defRPr/>
            </a:lvl1pPr>
          </a:lstStyle>
          <a:p>
            <a:pPr lvl="0"/>
            <a:fld id="{3C1E287B-B212-4E03-9CA4-A71B9B03DCC7}" type="slidenum">
              <a:t>‹Nº›</a:t>
            </a:fld>
            <a:endParaRPr lang="es-ES"/>
          </a:p>
        </p:txBody>
      </p:sp>
    </p:spTree>
    <p:extLst>
      <p:ext uri="{BB962C8B-B14F-4D97-AF65-F5344CB8AC3E}">
        <p14:creationId xmlns:p14="http://schemas.microsoft.com/office/powerpoint/2010/main" val="229460395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717992-4A91-40A4-8E06-8E5C3B0E9BF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D630220-1D04-4BF8-8E37-20FEABD3FC2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5E57652-3B09-47D7-9D43-306D1A1CD54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10BF3B8-2670-4D38-BA97-4814850BFA27}"/>
              </a:ext>
            </a:extLst>
          </p:cNvPr>
          <p:cNvSpPr txBox="1">
            <a:spLocks noGrp="1"/>
          </p:cNvSpPr>
          <p:nvPr>
            <p:ph type="dt" sz="half" idx="7"/>
          </p:nvPr>
        </p:nvSpPr>
        <p:spPr/>
        <p:txBody>
          <a:bodyPr/>
          <a:lstStyle>
            <a:lvl1pPr>
              <a:defRPr/>
            </a:lvl1pPr>
          </a:lstStyle>
          <a:p>
            <a:pPr lvl="0"/>
            <a:fld id="{16E5B30B-F83F-4E07-BA28-B65CB13773E2}" type="datetime1">
              <a:rPr lang="es-ES"/>
              <a:pPr lvl="0"/>
              <a:t>21/08/2021</a:t>
            </a:fld>
            <a:endParaRPr lang="es-ES"/>
          </a:p>
        </p:txBody>
      </p:sp>
      <p:sp>
        <p:nvSpPr>
          <p:cNvPr id="6" name="Marcador de pie de página 5">
            <a:extLst>
              <a:ext uri="{FF2B5EF4-FFF2-40B4-BE49-F238E27FC236}">
                <a16:creationId xmlns:a16="http://schemas.microsoft.com/office/drawing/2014/main" id="{14401D52-46D5-429B-9DCF-9FA84B24F6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746427-EBCA-4E00-BBF3-3834F7D6631C}"/>
              </a:ext>
            </a:extLst>
          </p:cNvPr>
          <p:cNvSpPr txBox="1">
            <a:spLocks noGrp="1"/>
          </p:cNvSpPr>
          <p:nvPr>
            <p:ph type="sldNum" sz="quarter" idx="8"/>
          </p:nvPr>
        </p:nvSpPr>
        <p:spPr/>
        <p:txBody>
          <a:bodyPr/>
          <a:lstStyle>
            <a:lvl1pPr>
              <a:defRPr/>
            </a:lvl1pPr>
          </a:lstStyle>
          <a:p>
            <a:pPr lvl="0"/>
            <a:fld id="{074FF0C6-C72F-4F87-A55B-391366A4AC46}" type="slidenum">
              <a:t>‹Nº›</a:t>
            </a:fld>
            <a:endParaRPr lang="es-ES"/>
          </a:p>
        </p:txBody>
      </p:sp>
    </p:spTree>
    <p:extLst>
      <p:ext uri="{BB962C8B-B14F-4D97-AF65-F5344CB8AC3E}">
        <p14:creationId xmlns:p14="http://schemas.microsoft.com/office/powerpoint/2010/main" val="289499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3E245C-16B2-416E-938B-5DB86173984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02EAF11-9A2B-477A-9535-6B9B30FB2D5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C59F1C7-4BB6-4867-B892-E60EE514BEF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D74084A-2479-4911-8A34-A2C1E48A2B8E}"/>
              </a:ext>
            </a:extLst>
          </p:cNvPr>
          <p:cNvSpPr txBox="1">
            <a:spLocks noGrp="1"/>
          </p:cNvSpPr>
          <p:nvPr>
            <p:ph type="dt" sz="half" idx="7"/>
          </p:nvPr>
        </p:nvSpPr>
        <p:spPr/>
        <p:txBody>
          <a:bodyPr/>
          <a:lstStyle>
            <a:lvl1pPr>
              <a:defRPr/>
            </a:lvl1pPr>
          </a:lstStyle>
          <a:p>
            <a:pPr lvl="0"/>
            <a:fld id="{4441702B-5D55-480C-912B-D53113400687}" type="datetime1">
              <a:rPr lang="es-ES"/>
              <a:pPr lvl="0"/>
              <a:t>21/08/2021</a:t>
            </a:fld>
            <a:endParaRPr lang="es-ES"/>
          </a:p>
        </p:txBody>
      </p:sp>
      <p:sp>
        <p:nvSpPr>
          <p:cNvPr id="6" name="Marcador de pie de página 5">
            <a:extLst>
              <a:ext uri="{FF2B5EF4-FFF2-40B4-BE49-F238E27FC236}">
                <a16:creationId xmlns:a16="http://schemas.microsoft.com/office/drawing/2014/main" id="{0CBCD7A2-F88E-4D86-9AC0-E7E27635717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F17C038-1E87-4CE9-98C9-10999B243617}"/>
              </a:ext>
            </a:extLst>
          </p:cNvPr>
          <p:cNvSpPr txBox="1">
            <a:spLocks noGrp="1"/>
          </p:cNvSpPr>
          <p:nvPr>
            <p:ph type="sldNum" sz="quarter" idx="8"/>
          </p:nvPr>
        </p:nvSpPr>
        <p:spPr/>
        <p:txBody>
          <a:bodyPr/>
          <a:lstStyle>
            <a:lvl1pPr>
              <a:defRPr/>
            </a:lvl1pPr>
          </a:lstStyle>
          <a:p>
            <a:pPr lvl="0"/>
            <a:fld id="{1CB0BD40-5AF2-4C9B-B64D-5F5FDC6B7C87}" type="slidenum">
              <a:t>‹Nº›</a:t>
            </a:fld>
            <a:endParaRPr lang="es-ES"/>
          </a:p>
        </p:txBody>
      </p:sp>
    </p:spTree>
    <p:extLst>
      <p:ext uri="{BB962C8B-B14F-4D97-AF65-F5344CB8AC3E}">
        <p14:creationId xmlns:p14="http://schemas.microsoft.com/office/powerpoint/2010/main" val="4248969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38127C-6192-4A94-A8EC-56BCD41B742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4CA7A18-90FA-4131-B8C2-5D7253F2EDF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3EE4486-9A0A-4B8A-AC32-DCD7A085C788}"/>
              </a:ext>
            </a:extLst>
          </p:cNvPr>
          <p:cNvSpPr txBox="1">
            <a:spLocks noGrp="1"/>
          </p:cNvSpPr>
          <p:nvPr>
            <p:ph type="dt" sz="half" idx="7"/>
          </p:nvPr>
        </p:nvSpPr>
        <p:spPr/>
        <p:txBody>
          <a:bodyPr/>
          <a:lstStyle>
            <a:lvl1pPr>
              <a:defRPr/>
            </a:lvl1pPr>
          </a:lstStyle>
          <a:p>
            <a:pPr lvl="0"/>
            <a:fld id="{58770E42-964A-47EA-9D50-90B8E1BEBDE0}" type="datetime1">
              <a:rPr lang="es-ES"/>
              <a:pPr lvl="0"/>
              <a:t>21/08/2021</a:t>
            </a:fld>
            <a:endParaRPr lang="es-ES"/>
          </a:p>
        </p:txBody>
      </p:sp>
      <p:sp>
        <p:nvSpPr>
          <p:cNvPr id="5" name="Marcador de pie de página 4">
            <a:extLst>
              <a:ext uri="{FF2B5EF4-FFF2-40B4-BE49-F238E27FC236}">
                <a16:creationId xmlns:a16="http://schemas.microsoft.com/office/drawing/2014/main" id="{0FC7E31C-A85E-46CE-9660-FBE1BD88C37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9313D1-A0CB-435B-AA7E-59E48776CED1}"/>
              </a:ext>
            </a:extLst>
          </p:cNvPr>
          <p:cNvSpPr txBox="1">
            <a:spLocks noGrp="1"/>
          </p:cNvSpPr>
          <p:nvPr>
            <p:ph type="sldNum" sz="quarter" idx="8"/>
          </p:nvPr>
        </p:nvSpPr>
        <p:spPr/>
        <p:txBody>
          <a:bodyPr/>
          <a:lstStyle>
            <a:lvl1pPr>
              <a:defRPr/>
            </a:lvl1pPr>
          </a:lstStyle>
          <a:p>
            <a:pPr lvl="0"/>
            <a:fld id="{D52058CD-5F27-4373-9DEE-40E159594DB9}" type="slidenum">
              <a:t>‹Nº›</a:t>
            </a:fld>
            <a:endParaRPr lang="es-ES"/>
          </a:p>
        </p:txBody>
      </p:sp>
    </p:spTree>
    <p:extLst>
      <p:ext uri="{BB962C8B-B14F-4D97-AF65-F5344CB8AC3E}">
        <p14:creationId xmlns:p14="http://schemas.microsoft.com/office/powerpoint/2010/main" val="4131204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CB992C5-AE57-4F3E-86F4-8B43A4C740F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43CD7C3-6814-429F-9CD6-CDBB017C6B9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3EBB0E9-2C5D-45E7-8DBE-91B5A1BA4D89}"/>
              </a:ext>
            </a:extLst>
          </p:cNvPr>
          <p:cNvSpPr txBox="1">
            <a:spLocks noGrp="1"/>
          </p:cNvSpPr>
          <p:nvPr>
            <p:ph type="dt" sz="half" idx="7"/>
          </p:nvPr>
        </p:nvSpPr>
        <p:spPr/>
        <p:txBody>
          <a:bodyPr/>
          <a:lstStyle>
            <a:lvl1pPr>
              <a:defRPr/>
            </a:lvl1pPr>
          </a:lstStyle>
          <a:p>
            <a:pPr lvl="0"/>
            <a:fld id="{32816160-8BFF-417E-8FA6-44550B3458C3}" type="datetime1">
              <a:rPr lang="es-ES"/>
              <a:pPr lvl="0"/>
              <a:t>21/08/2021</a:t>
            </a:fld>
            <a:endParaRPr lang="es-ES"/>
          </a:p>
        </p:txBody>
      </p:sp>
      <p:sp>
        <p:nvSpPr>
          <p:cNvPr id="5" name="Marcador de pie de página 4">
            <a:extLst>
              <a:ext uri="{FF2B5EF4-FFF2-40B4-BE49-F238E27FC236}">
                <a16:creationId xmlns:a16="http://schemas.microsoft.com/office/drawing/2014/main" id="{3DDAB849-B99F-4BC9-96AD-C4CE6FD330A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1303D7-8C01-402C-BC04-7AA69DDA4BF1}"/>
              </a:ext>
            </a:extLst>
          </p:cNvPr>
          <p:cNvSpPr txBox="1">
            <a:spLocks noGrp="1"/>
          </p:cNvSpPr>
          <p:nvPr>
            <p:ph type="sldNum" sz="quarter" idx="8"/>
          </p:nvPr>
        </p:nvSpPr>
        <p:spPr/>
        <p:txBody>
          <a:bodyPr/>
          <a:lstStyle>
            <a:lvl1pPr>
              <a:defRPr/>
            </a:lvl1pPr>
          </a:lstStyle>
          <a:p>
            <a:pPr lvl="0"/>
            <a:fld id="{A1525DED-1825-41FA-B5DB-A3841E76DDD3}" type="slidenum">
              <a:t>‹Nº›</a:t>
            </a:fld>
            <a:endParaRPr lang="es-ES"/>
          </a:p>
        </p:txBody>
      </p:sp>
    </p:spTree>
    <p:extLst>
      <p:ext uri="{BB962C8B-B14F-4D97-AF65-F5344CB8AC3E}">
        <p14:creationId xmlns:p14="http://schemas.microsoft.com/office/powerpoint/2010/main" val="1434047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FDFDA4-5F3A-4C23-BAC7-13094EFE7B2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A673E23-119C-4C70-B691-1E5039FFEFF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7DE7B2C-C6C2-4592-A87B-9AAFCC104A5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24197C1-8006-47D9-AD1E-256D9D1CBD3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7E9FBDF-4337-43C9-8647-2BF69A0C1C96}"/>
              </a:ext>
            </a:extLst>
          </p:cNvPr>
          <p:cNvSpPr txBox="1">
            <a:spLocks noGrp="1"/>
          </p:cNvSpPr>
          <p:nvPr>
            <p:ph type="sldNum" sz="quarter" idx="8"/>
          </p:nvPr>
        </p:nvSpPr>
        <p:spPr/>
        <p:txBody>
          <a:bodyPr/>
          <a:lstStyle>
            <a:lvl1pPr>
              <a:defRPr sz="1400"/>
            </a:lvl1pPr>
          </a:lstStyle>
          <a:p>
            <a:pPr lvl="0"/>
            <a:fld id="{D28083AB-BD06-47CD-8A17-C9E787D06AE9}" type="slidenum">
              <a:t>‹Nº›</a:t>
            </a:fld>
            <a:endParaRPr lang="es-ES"/>
          </a:p>
        </p:txBody>
      </p:sp>
    </p:spTree>
    <p:extLst>
      <p:ext uri="{BB962C8B-B14F-4D97-AF65-F5344CB8AC3E}">
        <p14:creationId xmlns:p14="http://schemas.microsoft.com/office/powerpoint/2010/main" val="70270637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83B11E-6D3E-4016-845B-7B67BE88B60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AE21DC3-C15C-44DB-8C34-D2CA083C46B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E96AAB5-DC8D-4237-B4C2-CD331648F1A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452855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2151957-846C-4565-9CDC-00191A7A692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148373C-8658-4E05-9147-B95328F50BD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6E677AE-5996-4930-9C3F-DCB65CF34AD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FD96740-2944-4768-BFCB-4A8357D4393C}" type="datetime1">
              <a:rPr lang="es-ES"/>
              <a:pPr lvl="0"/>
              <a:t>21/08/2021</a:t>
            </a:fld>
            <a:endParaRPr lang="es-ES"/>
          </a:p>
        </p:txBody>
      </p:sp>
      <p:sp>
        <p:nvSpPr>
          <p:cNvPr id="5" name="Marcador de pie de página 4">
            <a:extLst>
              <a:ext uri="{FF2B5EF4-FFF2-40B4-BE49-F238E27FC236}">
                <a16:creationId xmlns:a16="http://schemas.microsoft.com/office/drawing/2014/main" id="{A6948876-7B47-44F2-809B-73292E5C57E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85AF487-D42F-48B8-9E7D-E07EC7F9F7A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8492E85-69F7-417F-988F-DE570FAD65B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146452A-247F-4F0D-A025-58FA6C1057D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E37D28C-E5E7-4616-86CF-FBB9EE2179A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7DB41BA-2D4F-4D3C-A604-D47F48B3658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9786D62-26A3-440B-8190-72FC92C67BC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7F79880-99CB-4D68-B5DA-A142F36600A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4AB92F6-545C-4E08-A35F-A07E4E6F710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ED9FCBD-4721-42DB-B1AE-BDA5E49F82E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0506732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4.pn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4.png"/><Relationship Id="rId5" Type="http://schemas.openxmlformats.org/officeDocument/2006/relationships/image" Target="../media/image5.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4.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hyperlink" Target="https://vk.com/mispps" TargetMode="External"/><Relationship Id="rId3" Type="http://schemas.openxmlformats.org/officeDocument/2006/relationships/image" Target="../media/image8.png"/><Relationship Id="rId7" Type="http://schemas.openxmlformats.org/officeDocument/2006/relationships/hyperlink" Target="https://www.facebook.com/mispps" TargetMode="External"/><Relationship Id="rId12" Type="http://schemas.openxmlformats.org/officeDocument/2006/relationships/image" Target="../media/image1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0.png"/><Relationship Id="rId11" Type="http://schemas.openxmlformats.org/officeDocument/2006/relationships/hyperlink" Target="https://plus.google.com/+Mispps/" TargetMode="External"/><Relationship Id="rId5" Type="http://schemas.openxmlformats.org/officeDocument/2006/relationships/image" Target="../media/image9.png"/><Relationship Id="rId10" Type="http://schemas.openxmlformats.org/officeDocument/2006/relationships/image" Target="../media/image1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B6D2E4-B494-4AC0-8393-12D4A91DEAA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CuadroTexto 3">
            <a:extLst>
              <a:ext uri="{FF2B5EF4-FFF2-40B4-BE49-F238E27FC236}">
                <a16:creationId xmlns:a16="http://schemas.microsoft.com/office/drawing/2014/main" id="{991CCB87-4389-4CB0-9AB2-BAB3DED5BD13}"/>
              </a:ext>
            </a:extLst>
          </p:cNvPr>
          <p:cNvSpPr txBox="1"/>
          <p:nvPr/>
        </p:nvSpPr>
        <p:spPr>
          <a:xfrm>
            <a:off x="0" y="1935327"/>
            <a:ext cx="12191996" cy="2862318"/>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FFFFFF"/>
                </a:solidFill>
                <a:effectLst>
                  <a:outerShdw dist="38096" dir="2700000">
                    <a:srgbClr val="000000"/>
                  </a:outerShdw>
                </a:effectLst>
                <a:uFillTx/>
                <a:latin typeface="Calibri"/>
              </a:rPr>
              <a:t>CARLOS SANTANA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6000" b="1" i="0" u="none" strike="noStrike" kern="1200" cap="none" spc="0" baseline="0">
              <a:solidFill>
                <a:srgbClr val="FFFFFF"/>
              </a:solidFill>
              <a:effectLst>
                <a:outerShdw dist="38096" dir="2700000">
                  <a:srgbClr val="000000"/>
                </a:outerShdw>
              </a:effectLst>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FFFFFF"/>
                </a:solidFill>
                <a:effectLst>
                  <a:outerShdw dist="38096" dir="2700000">
                    <a:srgbClr val="000000"/>
                  </a:outerShdw>
                </a:effectLst>
                <a:uFillTx/>
                <a:latin typeface="Calibri"/>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A92B54-6749-4E34-8B23-1231F4DDB928}"/>
              </a:ext>
            </a:extLst>
          </p:cNvPr>
          <p:cNvPicPr>
            <a:picLocks noChangeAspect="1"/>
          </p:cNvPicPr>
          <p:nvPr/>
        </p:nvPicPr>
        <p:blipFill>
          <a:blip r:embed="rId3"/>
          <a:stretch>
            <a:fillRect/>
          </a:stretch>
        </p:blipFill>
        <p:spPr>
          <a:xfrm>
            <a:off x="6995342" y="435007"/>
            <a:ext cx="3919895" cy="5987984"/>
          </a:xfrm>
          <a:prstGeom prst="rect">
            <a:avLst/>
          </a:prstGeom>
          <a:noFill/>
          <a:ln cap="flat">
            <a:noFill/>
          </a:ln>
        </p:spPr>
      </p:pic>
      <p:sp>
        <p:nvSpPr>
          <p:cNvPr id="3" name="CuadroTexto 3">
            <a:extLst>
              <a:ext uri="{FF2B5EF4-FFF2-40B4-BE49-F238E27FC236}">
                <a16:creationId xmlns:a16="http://schemas.microsoft.com/office/drawing/2014/main" id="{F91FAA2C-C087-49D5-B8E8-4DDF6862D108}"/>
              </a:ext>
            </a:extLst>
          </p:cNvPr>
          <p:cNvSpPr txBox="1"/>
          <p:nvPr/>
        </p:nvSpPr>
        <p:spPr>
          <a:xfrm>
            <a:off x="1216243" y="2476871"/>
            <a:ext cx="5211193" cy="203132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Carlos Humberto Santana es un guitarrista mexicano-estadounidense.​ En 1966 fundó la banda Santana, pionera en fusionar la música latina con el rock. Ha vendido más de 100 millones de álbumes en todo el mundo, contando las ventas de su banda y su carrera en solitario. Ha ganado diez premios Grammy y tres premios Grammy Latino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E70FC4-5B67-4F77-A792-4656AECDEE44}"/>
              </a:ext>
            </a:extLst>
          </p:cNvPr>
          <p:cNvPicPr>
            <a:picLocks noChangeAspect="1"/>
          </p:cNvPicPr>
          <p:nvPr/>
        </p:nvPicPr>
        <p:blipFill>
          <a:blip r:embed="rId4"/>
          <a:stretch>
            <a:fillRect/>
          </a:stretch>
        </p:blipFill>
        <p:spPr>
          <a:xfrm>
            <a:off x="0" y="0"/>
            <a:ext cx="12191996" cy="6903271"/>
          </a:xfrm>
          <a:prstGeom prst="rect">
            <a:avLst/>
          </a:prstGeom>
          <a:noFill/>
          <a:ln cap="flat">
            <a:noFill/>
          </a:ln>
        </p:spPr>
      </p:pic>
      <p:sp>
        <p:nvSpPr>
          <p:cNvPr id="3" name="CuadroTexto 3">
            <a:extLst>
              <a:ext uri="{FF2B5EF4-FFF2-40B4-BE49-F238E27FC236}">
                <a16:creationId xmlns:a16="http://schemas.microsoft.com/office/drawing/2014/main" id="{95D9B621-79F1-4F49-9A4A-142893E8A0FF}"/>
              </a:ext>
            </a:extLst>
          </p:cNvPr>
          <p:cNvSpPr txBox="1"/>
          <p:nvPr/>
        </p:nvSpPr>
        <p:spPr>
          <a:xfrm>
            <a:off x="3764127" y="6320899"/>
            <a:ext cx="4696285"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Black magic woman</a:t>
            </a:r>
          </a:p>
        </p:txBody>
      </p:sp>
      <p:pic>
        <p:nvPicPr>
          <p:cNvPr id="4" name="Black magic woman">
            <a:extLst>
              <a:ext uri="{FF2B5EF4-FFF2-40B4-BE49-F238E27FC236}">
                <a16:creationId xmlns:a16="http://schemas.microsoft.com/office/drawing/2014/main" id="{54E94BE0-1D09-4B64-B403-2613B07FB8A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1068" y="37584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DF231E-A993-4A21-92E9-6D831382E9AE}"/>
              </a:ext>
            </a:extLst>
          </p:cNvPr>
          <p:cNvPicPr>
            <a:picLocks noChangeAspect="1"/>
          </p:cNvPicPr>
          <p:nvPr/>
        </p:nvPicPr>
        <p:blipFill>
          <a:blip r:embed="rId5"/>
          <a:stretch>
            <a:fillRect/>
          </a:stretch>
        </p:blipFill>
        <p:spPr>
          <a:xfrm>
            <a:off x="0" y="0"/>
            <a:ext cx="12191996" cy="6845609"/>
          </a:xfrm>
          <a:prstGeom prst="rect">
            <a:avLst/>
          </a:prstGeom>
          <a:noFill/>
          <a:ln cap="flat">
            <a:noFill/>
          </a:ln>
        </p:spPr>
      </p:pic>
      <p:sp>
        <p:nvSpPr>
          <p:cNvPr id="3" name="CuadroTexto 3">
            <a:extLst>
              <a:ext uri="{FF2B5EF4-FFF2-40B4-BE49-F238E27FC236}">
                <a16:creationId xmlns:a16="http://schemas.microsoft.com/office/drawing/2014/main" id="{54D9D35C-9E84-4EC1-8403-6190DC82AD2C}"/>
              </a:ext>
            </a:extLst>
          </p:cNvPr>
          <p:cNvSpPr txBox="1"/>
          <p:nvPr/>
        </p:nvSpPr>
        <p:spPr>
          <a:xfrm>
            <a:off x="3764127" y="6320899"/>
            <a:ext cx="4696285"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Canto De Los flores</a:t>
            </a:r>
          </a:p>
        </p:txBody>
      </p:sp>
      <p:pic>
        <p:nvPicPr>
          <p:cNvPr id="4" name="Canto De Los flores">
            <a:extLst>
              <a:ext uri="{FF2B5EF4-FFF2-40B4-BE49-F238E27FC236}">
                <a16:creationId xmlns:a16="http://schemas.microsoft.com/office/drawing/2014/main" id="{F99FFC19-B4B4-4BCF-8A3C-95CA5241744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8916" y="321960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3653C9-5867-47EF-9380-E9C67172871F}"/>
              </a:ext>
            </a:extLst>
          </p:cNvPr>
          <p:cNvPicPr>
            <a:picLocks noChangeAspect="1"/>
          </p:cNvPicPr>
          <p:nvPr/>
        </p:nvPicPr>
        <p:blipFill>
          <a:blip r:embed="rId4"/>
          <a:stretch>
            <a:fillRect/>
          </a:stretch>
        </p:blipFill>
        <p:spPr>
          <a:xfrm>
            <a:off x="0" y="0"/>
            <a:ext cx="12126900" cy="6812737"/>
          </a:xfrm>
          <a:prstGeom prst="rect">
            <a:avLst/>
          </a:prstGeom>
          <a:noFill/>
          <a:ln cap="flat">
            <a:noFill/>
          </a:ln>
        </p:spPr>
      </p:pic>
      <p:sp>
        <p:nvSpPr>
          <p:cNvPr id="3" name="CuadroTexto 3">
            <a:extLst>
              <a:ext uri="{FF2B5EF4-FFF2-40B4-BE49-F238E27FC236}">
                <a16:creationId xmlns:a16="http://schemas.microsoft.com/office/drawing/2014/main" id="{0BE1A899-AAF3-4E5E-B25E-7B0B0BB4BCF7}"/>
              </a:ext>
            </a:extLst>
          </p:cNvPr>
          <p:cNvSpPr txBox="1"/>
          <p:nvPr/>
        </p:nvSpPr>
        <p:spPr>
          <a:xfrm>
            <a:off x="3764127" y="6320899"/>
            <a:ext cx="4696285"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Oye como va</a:t>
            </a:r>
          </a:p>
        </p:txBody>
      </p:sp>
      <p:pic>
        <p:nvPicPr>
          <p:cNvPr id="4" name="Oye como va">
            <a:extLst>
              <a:ext uri="{FF2B5EF4-FFF2-40B4-BE49-F238E27FC236}">
                <a16:creationId xmlns:a16="http://schemas.microsoft.com/office/drawing/2014/main" id="{8FBD1985-41E5-461B-A95E-12DE5B4D79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00959" y="28884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1896BE1-2692-4219-86AD-B4FC8ED92ED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2C1B255-FBBD-40BA-B3F2-5D522A47AC2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B4DB53F-445E-4F62-BC96-9EE92971B8A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4CC3EDF-675F-4B77-A522-54B7B900515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7AC279F-993B-4169-B723-1D2F4DD0362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744E3D9-AFE6-4786-A6C1-AD66A9A825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AA50F8E-F66D-465A-9014-97D8E0665B6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AFB565B-3B1F-43A9-AB2C-5A87FE72E19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975FF9C-2D60-4A00-A75A-AE957334F7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2FCA2C4-9451-4E1E-999F-E0AD1D8234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0CAEC2E-5976-4714-BA02-C9E8760257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727539C-E3EA-4512-80D4-5338368318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7A12D37-26F0-4BD9-B0A1-D7E8F4BD448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EF80301-788B-440F-9039-66F9AE82031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1437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117</Words>
  <Application>Microsoft Office PowerPoint</Application>
  <PresentationFormat>Panorámica</PresentationFormat>
  <Paragraphs>14</Paragraphs>
  <Slides>7</Slides>
  <Notes>2</Notes>
  <HiddenSlides>0</HiddenSlides>
  <MMClips>3</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vt:i4>
      </vt:variant>
    </vt:vector>
  </HeadingPairs>
  <TitlesOfParts>
    <vt:vector size="1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2021-08-21T09:58:45Z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