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9"/>
  </p:notesMasterIdLst>
  <p:sldIdLst>
    <p:sldId id="257" r:id="rId4"/>
    <p:sldId id="297" r:id="rId5"/>
    <p:sldId id="264" r:id="rId6"/>
    <p:sldId id="272" r:id="rId7"/>
    <p:sldId id="294" r:id="rId8"/>
    <p:sldId id="260" r:id="rId9"/>
    <p:sldId id="290" r:id="rId10"/>
    <p:sldId id="293" r:id="rId11"/>
    <p:sldId id="298" r:id="rId12"/>
    <p:sldId id="299" r:id="rId13"/>
    <p:sldId id="300" r:id="rId14"/>
    <p:sldId id="301" r:id="rId15"/>
    <p:sldId id="302" r:id="rId16"/>
    <p:sldId id="296" r:id="rId17"/>
    <p:sldId id="303" r:id="rId18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3wwAHQzatK93ujLvaDO6g==" hashData="68KRVVXtww3+vkHXLaHtFsPr0w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BCDB97"/>
    <a:srgbClr val="CCEB99"/>
    <a:srgbClr val="C4E88A"/>
    <a:srgbClr val="B9E78B"/>
    <a:srgbClr val="BFE58D"/>
    <a:srgbClr val="B2DE86"/>
    <a:srgbClr val="B9E191"/>
    <a:srgbClr val="ABDA3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02" y="-1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5B34973-B062-4709-9786-C0B8939A1147}" type="datetimeFigureOut">
              <a:rPr lang="en-US"/>
              <a:pPr>
                <a:defRPr/>
              </a:pPr>
              <a:t>3/16/2013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  <a:endParaRPr lang="en-US" noProof="0" smtClean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12F3E43-D823-4138-99F1-4EB1272161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7E298-6685-4769-A35B-6838A5422E0A}" type="datetimeFigureOut">
              <a:rPr lang="en-US"/>
              <a:pPr>
                <a:defRPr/>
              </a:pPr>
              <a:t>3/16/2013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2028D-8ED4-486F-BDBF-C09B4921BF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20824-A766-4248-87D9-CAD0F6B67D7A}" type="datetimeFigureOut">
              <a:rPr lang="en-US"/>
              <a:pPr>
                <a:defRPr/>
              </a:pPr>
              <a:t>3/16/2013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BD370-AB4B-4C14-8CC5-1E165B810D5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54FE1-2418-4097-90FB-9002EEB2B4F3}" type="datetimeFigureOut">
              <a:rPr lang="en-US"/>
              <a:pPr>
                <a:defRPr/>
              </a:pPr>
              <a:t>3/16/2013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0C296-AA3B-4FA0-850D-EC5D28A1B0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D89AC-1745-4277-A46D-CB8CBA1995C2}" type="datetimeFigureOut">
              <a:rPr lang="en-US"/>
              <a:pPr>
                <a:defRPr/>
              </a:pPr>
              <a:t>3/16/2013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DBC38-A4EA-4713-8291-68DB49E678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7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290E9-5FAF-43CE-9C7E-1836B2ECA23A}" type="datetimeFigureOut">
              <a:rPr lang="en-US"/>
              <a:pPr>
                <a:defRPr/>
              </a:pPr>
              <a:t>3/16/2013</a:t>
            </a:fld>
            <a:endParaRPr lang="en-US"/>
          </a:p>
        </p:txBody>
      </p:sp>
      <p:sp>
        <p:nvSpPr>
          <p:cNvPr id="8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59F44-BF1E-40D2-A356-9EDCC293169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FDF9B-6C1F-4414-BD39-4F00E5B16AE5}" type="datetimeFigureOut">
              <a:rPr lang="en-US"/>
              <a:pPr>
                <a:defRPr/>
              </a:pPr>
              <a:t>3/16/2013</a:t>
            </a:fld>
            <a:endParaRPr lang="en-US"/>
          </a:p>
        </p:txBody>
      </p:sp>
      <p:sp>
        <p:nvSpPr>
          <p:cNvPr id="4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A7AA0-28C1-42FA-98DC-FDBCA58839A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46B7C-CFCE-4432-B4D2-CFB60259D862}" type="datetimeFigureOut">
              <a:rPr lang="en-US"/>
              <a:pPr>
                <a:defRPr/>
              </a:pPr>
              <a:t>3/16/2013</a:t>
            </a:fld>
            <a:endParaRPr lang="en-US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61CFB-05A6-4C3C-AB3A-1DB3BEAEAC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DC332-A3DF-4D71-904A-37C22448B796}" type="datetimeFigureOut">
              <a:rPr lang="en-US"/>
              <a:pPr>
                <a:defRPr/>
              </a:pPr>
              <a:t>3/16/2013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7507D-AD03-4060-A68C-0CB81D88CC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B77BC-ABF3-4EAF-AE50-47E3777393E1}" type="datetimeFigureOut">
              <a:rPr lang="en-US"/>
              <a:pPr>
                <a:defRPr/>
              </a:pPr>
              <a:t>3/16/2013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25A77-5EE2-4C64-BA3D-19675535EF6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0FE68-97AC-4A60-B42A-0B38C18FC4FB}" type="datetimeFigureOut">
              <a:rPr lang="en-US"/>
              <a:pPr>
                <a:defRPr/>
              </a:pPr>
              <a:t>3/16/2013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5A8AF-8C47-4A52-9805-0414BB2C986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93A44-2C72-40C8-9889-C2F7E066D9BE}" type="datetimeFigureOut">
              <a:rPr lang="en-US"/>
              <a:pPr>
                <a:defRPr/>
              </a:pPr>
              <a:t>3/16/2013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332ED-5072-4C11-A765-275AE93E79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2AB70-3B29-4653-B079-CFE545E8351B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C18A8-8586-4D64-BB6F-040C4D40F634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83696-8283-4A38-AE6E-BE51237BF1B3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40C64-F3FB-47BB-9506-EAEB47447FE6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77CC0-A51A-4F13-B8E5-F7C507D2816F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F1759-AE3E-4FCB-B0DE-A87379376748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A35FE-BD5D-42B9-A943-0ACF97005B6B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E2E44-3416-4672-B313-669F5736FED7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8D5F5-6101-4EC0-A302-4CE4E2EA31BD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20F60-03F5-49B3-B134-D13887D81D87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37DCA-52B1-482D-921B-A1FE42846E5B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F3D95-0B0F-4E81-AF2C-DFD6CA50D082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7726E-3EE3-4789-9F95-4CFB1B633AFC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E1F01-B28E-4FEE-9F1F-90DFE05273A7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999D7-16FE-4498-B379-136E33B6DBB0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5A0BC-54A8-42E8-ACAC-F24C5B4AA768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8C496-81DE-40F9-BCBC-09A0E1D022AE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2F664-2FB2-4537-9085-2A32457AF0A1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82B7B-377A-41E8-8F45-A53BBB8BBE6D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3658A-09A3-4939-8275-209AEDDB99B4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F4796-7DFC-4A5B-BBDE-5D11EAAC8D26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791D3-EB52-4C25-8464-1556888018F6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BDE12-6859-4AB6-9351-5E4726D47B2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73AE5A-E58A-4469-B0F9-87DE52A431D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3D07C4-EBCD-4008-9BA3-04C1BC1F79C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BDD16-6212-4AF7-BE45-21237FDE829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E6985-13C2-4EF5-9F28-1D0F5DDB868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84C95-3973-49E0-993A-47A54ED1EEF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45F7BB-8E31-4936-B296-3573929C247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D6AC2-AA16-4F73-8C35-6CF3C3F51A2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C4876-C1E4-446F-8A96-120CEBCAE9B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B2BB29-E413-486B-92F3-522ED61BA2C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6D379-786C-452A-A01E-C3F7F426C46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ubstituent titlu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stilul de titlu Coordonator</a:t>
            </a:r>
            <a:endParaRPr lang="en-US" smtClean="0"/>
          </a:p>
        </p:txBody>
      </p:sp>
      <p:sp>
        <p:nvSpPr>
          <p:cNvPr id="1027" name="Substituent text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smtClean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60F35F6-FBC8-4E50-BC00-224F54F82FD3}" type="datetimeFigureOut">
              <a:rPr lang="en-US"/>
              <a:pPr>
                <a:defRPr/>
              </a:pPr>
              <a:t>3/16/2013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52D20EA-3DC6-4D02-86ED-9681B29EACC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AB3C3D0-1774-4396-A382-38ABEF9FD30E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95122C-27A6-4D6B-AB38-903C2D0EC91D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348EEDD-7254-43E2-B564-2C3A7B52AE52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1.jpeg"/><Relationship Id="rId7" Type="http://schemas.openxmlformats.org/officeDocument/2006/relationships/image" Target="../media/image2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5.jpeg"/><Relationship Id="rId4" Type="http://schemas.openxmlformats.org/officeDocument/2006/relationships/image" Target="../media/image22.jpeg"/><Relationship Id="rId9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hyperlink" Target="http://www.4shared.com/account/dir/j-UA7SVo/_online.html" TargetMode="External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12" Type="http://schemas.openxmlformats.org/officeDocument/2006/relationships/image" Target="../media/image52.png"/><Relationship Id="rId2" Type="http://schemas.openxmlformats.org/officeDocument/2006/relationships/image" Target="../media/image45.jpeg"/><Relationship Id="rId16" Type="http://schemas.openxmlformats.org/officeDocument/2006/relationships/hyperlink" Target="https://cid-58254003e1054e6f.skydrive.live.com/home.aspx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9.gif"/><Relationship Id="rId11" Type="http://schemas.openxmlformats.org/officeDocument/2006/relationships/image" Target="../media/image51.gif"/><Relationship Id="rId5" Type="http://schemas.openxmlformats.org/officeDocument/2006/relationships/image" Target="../media/image48.png"/><Relationship Id="rId15" Type="http://schemas.openxmlformats.org/officeDocument/2006/relationships/hyperlink" Target="http://www.youtube.com/channel/UCFhn-g7n_8eSOzraIuu9WNA/videos?flow=grid&amp;view=0" TargetMode="External"/><Relationship Id="rId10" Type="http://schemas.openxmlformats.org/officeDocument/2006/relationships/hyperlink" Target="mailto:joaldi58@hotmail.com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4.jpeg"/><Relationship Id="rId14" Type="http://schemas.openxmlformats.org/officeDocument/2006/relationships/hyperlink" Target="https://skydrive.live.com/?cid=58254003e1054e6f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323528" y="339502"/>
            <a:ext cx="8496944" cy="4464496"/>
          </a:xfrm>
          <a:prstGeom prst="rect">
            <a:avLst/>
          </a:prstGeom>
          <a:blipFill dpi="0" rotWithShape="1">
            <a:blip r:embed="rId2" cstate="print">
              <a:alphaModFix amt="5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3" name="2 CuadroTexto"/>
          <p:cNvSpPr txBox="1"/>
          <p:nvPr/>
        </p:nvSpPr>
        <p:spPr>
          <a:xfrm>
            <a:off x="899592" y="771550"/>
            <a:ext cx="7416824" cy="1368152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C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Caricias</a:t>
            </a:r>
            <a:endParaRPr lang="es-C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27584" y="4011910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R" b="1" dirty="0" smtClean="0">
                <a:latin typeface="Trebuchet MS" pitchFamily="34" charset="0"/>
              </a:rPr>
              <a:t>Canción margariteña cantada por su autor: Francisco Mata (QUEPD)</a:t>
            </a:r>
            <a:endParaRPr lang="es-CR" b="1" dirty="0"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99592" y="2427734"/>
            <a:ext cx="7632848" cy="1368152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C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marineras</a:t>
            </a:r>
            <a:endParaRPr lang="es-C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218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483518"/>
          </a:xfrm>
          <a:prstGeom prst="rect">
            <a:avLst/>
          </a:prstGeom>
          <a:noFill/>
        </p:spPr>
      </p:pic>
      <p:pic>
        <p:nvPicPr>
          <p:cNvPr id="9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483518"/>
          </a:xfrm>
          <a:prstGeom prst="rect">
            <a:avLst/>
          </a:prstGeom>
          <a:noFill/>
        </p:spPr>
      </p:pic>
      <p:pic>
        <p:nvPicPr>
          <p:cNvPr id="10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59982"/>
            <a:ext cx="4572000" cy="483518"/>
          </a:xfrm>
          <a:prstGeom prst="rect">
            <a:avLst/>
          </a:prstGeom>
          <a:noFill/>
        </p:spPr>
      </p:pic>
      <p:pic>
        <p:nvPicPr>
          <p:cNvPr id="11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659982"/>
            <a:ext cx="4572000" cy="483518"/>
          </a:xfrm>
          <a:prstGeom prst="rect">
            <a:avLst/>
          </a:prstGeom>
          <a:noFill/>
        </p:spPr>
      </p:pic>
      <p:pic>
        <p:nvPicPr>
          <p:cNvPr id="12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890464" y="2373982"/>
            <a:ext cx="4176464" cy="395536"/>
          </a:xfrm>
          <a:prstGeom prst="rect">
            <a:avLst/>
          </a:prstGeom>
          <a:noFill/>
        </p:spPr>
      </p:pic>
      <p:pic>
        <p:nvPicPr>
          <p:cNvPr id="13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858000" y="2373982"/>
            <a:ext cx="4176464" cy="395536"/>
          </a:xfrm>
          <a:prstGeom prst="rect">
            <a:avLst/>
          </a:prstGeom>
          <a:noFill/>
        </p:spPr>
      </p:pic>
      <p:pic>
        <p:nvPicPr>
          <p:cNvPr id="14" name="Picture 9" descr="Porte en bois gauch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0" descr="Porte en bois droit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323528" y="339502"/>
            <a:ext cx="8496944" cy="4464496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9218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83518"/>
          </a:xfrm>
          <a:prstGeom prst="rect">
            <a:avLst/>
          </a:prstGeom>
          <a:noFill/>
        </p:spPr>
      </p:pic>
      <p:pic>
        <p:nvPicPr>
          <p:cNvPr id="9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483518"/>
          </a:xfrm>
          <a:prstGeom prst="rect">
            <a:avLst/>
          </a:prstGeom>
          <a:noFill/>
        </p:spPr>
      </p:pic>
      <p:pic>
        <p:nvPicPr>
          <p:cNvPr id="10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659982"/>
            <a:ext cx="4572000" cy="483518"/>
          </a:xfrm>
          <a:prstGeom prst="rect">
            <a:avLst/>
          </a:prstGeom>
          <a:noFill/>
        </p:spPr>
      </p:pic>
      <p:pic>
        <p:nvPicPr>
          <p:cNvPr id="11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659982"/>
            <a:ext cx="4572000" cy="483518"/>
          </a:xfrm>
          <a:prstGeom prst="rect">
            <a:avLst/>
          </a:prstGeom>
          <a:noFill/>
        </p:spPr>
      </p:pic>
      <p:pic>
        <p:nvPicPr>
          <p:cNvPr id="12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90464" y="2373982"/>
            <a:ext cx="4176464" cy="395536"/>
          </a:xfrm>
          <a:prstGeom prst="rect">
            <a:avLst/>
          </a:prstGeom>
          <a:noFill/>
        </p:spPr>
      </p:pic>
      <p:pic>
        <p:nvPicPr>
          <p:cNvPr id="13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858000" y="2373982"/>
            <a:ext cx="4176464" cy="395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ndAc>
      <p:stSnd>
        <p:snd r:embed="rId2" name="05 Caricias Marineras 01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79512" y="339502"/>
            <a:ext cx="8640960" cy="4680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8" name="7 Rectángulo"/>
          <p:cNvSpPr/>
          <p:nvPr/>
        </p:nvSpPr>
        <p:spPr>
          <a:xfrm>
            <a:off x="251520" y="267494"/>
            <a:ext cx="8640960" cy="46805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179512" y="339502"/>
            <a:ext cx="8640960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>
            <a:off x="0" y="267494"/>
            <a:ext cx="8640960" cy="46805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6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4572000" cy="483518"/>
          </a:xfrm>
          <a:prstGeom prst="rect">
            <a:avLst/>
          </a:prstGeom>
          <a:noFill/>
        </p:spPr>
      </p:pic>
      <p:pic>
        <p:nvPicPr>
          <p:cNvPr id="11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0"/>
            <a:ext cx="4644008" cy="483518"/>
          </a:xfrm>
          <a:prstGeom prst="rect">
            <a:avLst/>
          </a:prstGeom>
          <a:noFill/>
        </p:spPr>
      </p:pic>
      <p:pic>
        <p:nvPicPr>
          <p:cNvPr id="12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858000" y="2373982"/>
            <a:ext cx="4176464" cy="395536"/>
          </a:xfrm>
          <a:prstGeom prst="rect">
            <a:avLst/>
          </a:prstGeom>
          <a:noFill/>
        </p:spPr>
      </p:pic>
      <p:pic>
        <p:nvPicPr>
          <p:cNvPr id="13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4659982"/>
            <a:ext cx="4572000" cy="483518"/>
          </a:xfrm>
          <a:prstGeom prst="rect">
            <a:avLst/>
          </a:prstGeom>
          <a:noFill/>
        </p:spPr>
      </p:pic>
      <p:pic>
        <p:nvPicPr>
          <p:cNvPr id="14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659982"/>
            <a:ext cx="4572000" cy="483518"/>
          </a:xfrm>
          <a:prstGeom prst="rect">
            <a:avLst/>
          </a:prstGeom>
          <a:noFill/>
        </p:spPr>
      </p:pic>
      <p:pic>
        <p:nvPicPr>
          <p:cNvPr id="15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890464" y="2373982"/>
            <a:ext cx="4176464" cy="395536"/>
          </a:xfrm>
          <a:prstGeom prst="rect">
            <a:avLst/>
          </a:prstGeom>
          <a:noFill/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251520" y="267494"/>
            <a:ext cx="8640960" cy="4680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1" name="10 Rectángulo"/>
          <p:cNvSpPr/>
          <p:nvPr/>
        </p:nvSpPr>
        <p:spPr>
          <a:xfrm>
            <a:off x="251520" y="339502"/>
            <a:ext cx="8640960" cy="46805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>
            <a:off x="251520" y="339502"/>
            <a:ext cx="8640960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323528" y="339502"/>
            <a:ext cx="8568952" cy="46805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8" name="7 Rectángulo"/>
          <p:cNvSpPr/>
          <p:nvPr/>
        </p:nvSpPr>
        <p:spPr>
          <a:xfrm>
            <a:off x="251520" y="267494"/>
            <a:ext cx="8640960" cy="468052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7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572000" cy="483518"/>
          </a:xfrm>
          <a:prstGeom prst="rect">
            <a:avLst/>
          </a:prstGeom>
          <a:noFill/>
        </p:spPr>
      </p:pic>
      <p:pic>
        <p:nvPicPr>
          <p:cNvPr id="13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0"/>
            <a:ext cx="4644008" cy="483518"/>
          </a:xfrm>
          <a:prstGeom prst="rect">
            <a:avLst/>
          </a:prstGeom>
          <a:noFill/>
        </p:spPr>
      </p:pic>
      <p:pic>
        <p:nvPicPr>
          <p:cNvPr id="14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858000" y="2373982"/>
            <a:ext cx="4176464" cy="395536"/>
          </a:xfrm>
          <a:prstGeom prst="rect">
            <a:avLst/>
          </a:prstGeom>
          <a:noFill/>
        </p:spPr>
      </p:pic>
      <p:pic>
        <p:nvPicPr>
          <p:cNvPr id="15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4659982"/>
            <a:ext cx="4572000" cy="483518"/>
          </a:xfrm>
          <a:prstGeom prst="rect">
            <a:avLst/>
          </a:prstGeom>
          <a:noFill/>
        </p:spPr>
      </p:pic>
      <p:pic>
        <p:nvPicPr>
          <p:cNvPr id="16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659982"/>
            <a:ext cx="4572000" cy="483518"/>
          </a:xfrm>
          <a:prstGeom prst="rect">
            <a:avLst/>
          </a:prstGeom>
          <a:noFill/>
        </p:spPr>
      </p:pic>
      <p:pic>
        <p:nvPicPr>
          <p:cNvPr id="17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1890464" y="2373982"/>
            <a:ext cx="4176464" cy="395536"/>
          </a:xfrm>
          <a:prstGeom prst="rect">
            <a:avLst/>
          </a:prstGeom>
          <a:noFill/>
        </p:spPr>
      </p:pic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9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395536" y="267494"/>
            <a:ext cx="8280920" cy="45365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3" name="2 Rectángulo"/>
          <p:cNvSpPr/>
          <p:nvPr/>
        </p:nvSpPr>
        <p:spPr>
          <a:xfrm>
            <a:off x="323528" y="390972"/>
            <a:ext cx="8496944" cy="441302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83518"/>
          </a:xfrm>
          <a:prstGeom prst="rect">
            <a:avLst/>
          </a:prstGeom>
          <a:noFill/>
        </p:spPr>
      </p:pic>
      <p:pic>
        <p:nvPicPr>
          <p:cNvPr id="5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483518"/>
          </a:xfrm>
          <a:prstGeom prst="rect">
            <a:avLst/>
          </a:prstGeom>
          <a:noFill/>
        </p:spPr>
      </p:pic>
      <p:pic>
        <p:nvPicPr>
          <p:cNvPr id="7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858000" y="2373982"/>
            <a:ext cx="4176464" cy="395536"/>
          </a:xfrm>
          <a:prstGeom prst="rect">
            <a:avLst/>
          </a:prstGeom>
          <a:noFill/>
        </p:spPr>
      </p:pic>
      <p:pic>
        <p:nvPicPr>
          <p:cNvPr id="8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659982"/>
            <a:ext cx="4572000" cy="483518"/>
          </a:xfrm>
          <a:prstGeom prst="rect">
            <a:avLst/>
          </a:prstGeom>
          <a:noFill/>
        </p:spPr>
      </p:pic>
      <p:pic>
        <p:nvPicPr>
          <p:cNvPr id="9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659982"/>
            <a:ext cx="4572000" cy="483518"/>
          </a:xfrm>
          <a:prstGeom prst="rect">
            <a:avLst/>
          </a:prstGeom>
          <a:noFill/>
        </p:spPr>
      </p:pic>
      <p:pic>
        <p:nvPicPr>
          <p:cNvPr id="10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90464" y="2373982"/>
            <a:ext cx="4176464" cy="395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3" presetClass="entr" presetSubtype="1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323528" y="267494"/>
            <a:ext cx="8640960" cy="4680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7" name="6 Rectángulo"/>
          <p:cNvSpPr/>
          <p:nvPr/>
        </p:nvSpPr>
        <p:spPr>
          <a:xfrm>
            <a:off x="323528" y="339502"/>
            <a:ext cx="8640960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8" name="7 Rectángulo"/>
          <p:cNvSpPr/>
          <p:nvPr/>
        </p:nvSpPr>
        <p:spPr>
          <a:xfrm>
            <a:off x="323528" y="339502"/>
            <a:ext cx="8640960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251520" y="339502"/>
            <a:ext cx="8640960" cy="46805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>
            <a:off x="323528" y="339502"/>
            <a:ext cx="8640960" cy="46085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2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572000" cy="483518"/>
          </a:xfrm>
          <a:prstGeom prst="rect">
            <a:avLst/>
          </a:prstGeom>
          <a:noFill/>
        </p:spPr>
      </p:pic>
      <p:pic>
        <p:nvPicPr>
          <p:cNvPr id="13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0"/>
            <a:ext cx="4644008" cy="483518"/>
          </a:xfrm>
          <a:prstGeom prst="rect">
            <a:avLst/>
          </a:prstGeom>
          <a:noFill/>
        </p:spPr>
      </p:pic>
      <p:pic>
        <p:nvPicPr>
          <p:cNvPr id="14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858000" y="2373982"/>
            <a:ext cx="4176464" cy="395536"/>
          </a:xfrm>
          <a:prstGeom prst="rect">
            <a:avLst/>
          </a:prstGeom>
          <a:noFill/>
        </p:spPr>
      </p:pic>
      <p:pic>
        <p:nvPicPr>
          <p:cNvPr id="15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4659982"/>
            <a:ext cx="4572000" cy="483518"/>
          </a:xfrm>
          <a:prstGeom prst="rect">
            <a:avLst/>
          </a:prstGeom>
          <a:noFill/>
        </p:spPr>
      </p:pic>
      <p:pic>
        <p:nvPicPr>
          <p:cNvPr id="16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659982"/>
            <a:ext cx="4572000" cy="483518"/>
          </a:xfrm>
          <a:prstGeom prst="rect">
            <a:avLst/>
          </a:prstGeom>
          <a:noFill/>
        </p:spPr>
      </p:pic>
      <p:pic>
        <p:nvPicPr>
          <p:cNvPr id="17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1890464" y="2373982"/>
            <a:ext cx="4176464" cy="395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4" animBg="1"/>
      <p:bldP spid="8" grpId="5" animBg="1"/>
      <p:bldP spid="9" grpId="0" animBg="1"/>
      <p:bldP spid="9" grpId="1" animBg="1"/>
      <p:bldP spid="10" grpId="0" animBg="1"/>
      <p:bldP spid="1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251520" y="339502"/>
            <a:ext cx="8640960" cy="4803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251520" y="267494"/>
            <a:ext cx="8640960" cy="46805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4" name="13 Rectángulo"/>
          <p:cNvSpPr/>
          <p:nvPr/>
        </p:nvSpPr>
        <p:spPr>
          <a:xfrm>
            <a:off x="251520" y="339502"/>
            <a:ext cx="8640960" cy="48039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1" name="10 Rectángulo"/>
          <p:cNvSpPr/>
          <p:nvPr/>
        </p:nvSpPr>
        <p:spPr>
          <a:xfrm>
            <a:off x="251520" y="339502"/>
            <a:ext cx="8640960" cy="46085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>
            <a:off x="251520" y="267494"/>
            <a:ext cx="8640960" cy="468052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3" name="12 Rectángulo"/>
          <p:cNvSpPr/>
          <p:nvPr/>
        </p:nvSpPr>
        <p:spPr>
          <a:xfrm>
            <a:off x="251520" y="339502"/>
            <a:ext cx="8640960" cy="46085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2" name="11 Rectángulo"/>
          <p:cNvSpPr/>
          <p:nvPr/>
        </p:nvSpPr>
        <p:spPr>
          <a:xfrm>
            <a:off x="251520" y="339502"/>
            <a:ext cx="8640960" cy="460851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5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4572000" cy="483518"/>
          </a:xfrm>
          <a:prstGeom prst="rect">
            <a:avLst/>
          </a:prstGeom>
          <a:noFill/>
        </p:spPr>
      </p:pic>
      <p:pic>
        <p:nvPicPr>
          <p:cNvPr id="16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99992" y="0"/>
            <a:ext cx="4644008" cy="483518"/>
          </a:xfrm>
          <a:prstGeom prst="rect">
            <a:avLst/>
          </a:prstGeom>
          <a:noFill/>
        </p:spPr>
      </p:pic>
      <p:pic>
        <p:nvPicPr>
          <p:cNvPr id="17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6858000" y="2373982"/>
            <a:ext cx="4176464" cy="395536"/>
          </a:xfrm>
          <a:prstGeom prst="rect">
            <a:avLst/>
          </a:prstGeom>
          <a:noFill/>
        </p:spPr>
      </p:pic>
      <p:pic>
        <p:nvPicPr>
          <p:cNvPr id="18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4659982"/>
            <a:ext cx="4572000" cy="483518"/>
          </a:xfrm>
          <a:prstGeom prst="rect">
            <a:avLst/>
          </a:prstGeom>
          <a:noFill/>
        </p:spPr>
      </p:pic>
      <p:pic>
        <p:nvPicPr>
          <p:cNvPr id="19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659982"/>
            <a:ext cx="4572000" cy="483518"/>
          </a:xfrm>
          <a:prstGeom prst="rect">
            <a:avLst/>
          </a:prstGeom>
          <a:noFill/>
        </p:spPr>
      </p:pic>
      <p:pic>
        <p:nvPicPr>
          <p:cNvPr id="20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-1890464" y="2373982"/>
            <a:ext cx="4176464" cy="395536"/>
          </a:xfrm>
          <a:prstGeom prst="rect">
            <a:avLst/>
          </a:prstGeom>
          <a:noFill/>
        </p:spPr>
      </p:pic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1" grpId="0" animBg="1"/>
      <p:bldP spid="10" grpId="0" animBg="1"/>
      <p:bldP spid="13" grpId="0" animBg="1"/>
      <p:bldP spid="13" grpId="1" animBg="1"/>
      <p:bldP spid="12" grpId="1" animBg="1"/>
      <p:bldP spid="12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179512" y="267494"/>
            <a:ext cx="8712968" cy="47525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251520" y="267494"/>
            <a:ext cx="8640960" cy="46805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>
            <a:off x="323528" y="339502"/>
            <a:ext cx="8640960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1" name="10 Rectángulo"/>
          <p:cNvSpPr/>
          <p:nvPr/>
        </p:nvSpPr>
        <p:spPr>
          <a:xfrm>
            <a:off x="0" y="339502"/>
            <a:ext cx="8640960" cy="46805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5" name="14 Rectángulo"/>
          <p:cNvSpPr/>
          <p:nvPr/>
        </p:nvSpPr>
        <p:spPr>
          <a:xfrm flipH="1">
            <a:off x="251520" y="339502"/>
            <a:ext cx="8712968" cy="46085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4" name="13 Rectángulo"/>
          <p:cNvSpPr/>
          <p:nvPr/>
        </p:nvSpPr>
        <p:spPr>
          <a:xfrm>
            <a:off x="323528" y="483518"/>
            <a:ext cx="8640960" cy="446449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2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4572000" cy="483518"/>
          </a:xfrm>
          <a:prstGeom prst="rect">
            <a:avLst/>
          </a:prstGeom>
          <a:noFill/>
        </p:spPr>
      </p:pic>
      <p:pic>
        <p:nvPicPr>
          <p:cNvPr id="13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0"/>
            <a:ext cx="4644008" cy="483518"/>
          </a:xfrm>
          <a:prstGeom prst="rect">
            <a:avLst/>
          </a:prstGeom>
          <a:noFill/>
        </p:spPr>
      </p:pic>
      <p:pic>
        <p:nvPicPr>
          <p:cNvPr id="16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6858000" y="2373982"/>
            <a:ext cx="4176464" cy="395536"/>
          </a:xfrm>
          <a:prstGeom prst="rect">
            <a:avLst/>
          </a:prstGeom>
          <a:noFill/>
        </p:spPr>
      </p:pic>
      <p:pic>
        <p:nvPicPr>
          <p:cNvPr id="17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4659982"/>
            <a:ext cx="4572000" cy="483518"/>
          </a:xfrm>
          <a:prstGeom prst="rect">
            <a:avLst/>
          </a:prstGeom>
          <a:noFill/>
        </p:spPr>
      </p:pic>
      <p:pic>
        <p:nvPicPr>
          <p:cNvPr id="18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659982"/>
            <a:ext cx="4572000" cy="483518"/>
          </a:xfrm>
          <a:prstGeom prst="rect">
            <a:avLst/>
          </a:prstGeom>
          <a:noFill/>
        </p:spPr>
      </p:pic>
      <p:pic>
        <p:nvPicPr>
          <p:cNvPr id="19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6200000">
            <a:off x="-1890464" y="2373982"/>
            <a:ext cx="4176464" cy="395536"/>
          </a:xfrm>
          <a:prstGeom prst="rect">
            <a:avLst/>
          </a:prstGeom>
          <a:noFill/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5" grpId="0" animBg="1"/>
      <p:bldP spid="14" grpId="0" animBg="1"/>
      <p:bldP spid="1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323528" y="267494"/>
            <a:ext cx="8640960" cy="4680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1" name="10 Rectángulo"/>
          <p:cNvSpPr/>
          <p:nvPr/>
        </p:nvSpPr>
        <p:spPr>
          <a:xfrm>
            <a:off x="179512" y="267494"/>
            <a:ext cx="8640960" cy="46805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>
            <a:off x="323528" y="339502"/>
            <a:ext cx="8640960" cy="46085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323528" y="339502"/>
            <a:ext cx="8568952" cy="46805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8" name="7 Rectángulo"/>
          <p:cNvSpPr/>
          <p:nvPr/>
        </p:nvSpPr>
        <p:spPr>
          <a:xfrm>
            <a:off x="251520" y="267494"/>
            <a:ext cx="8640960" cy="468052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7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572000" cy="483518"/>
          </a:xfrm>
          <a:prstGeom prst="rect">
            <a:avLst/>
          </a:prstGeom>
          <a:noFill/>
        </p:spPr>
      </p:pic>
      <p:pic>
        <p:nvPicPr>
          <p:cNvPr id="13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0"/>
            <a:ext cx="4644008" cy="483518"/>
          </a:xfrm>
          <a:prstGeom prst="rect">
            <a:avLst/>
          </a:prstGeom>
          <a:noFill/>
        </p:spPr>
      </p:pic>
      <p:pic>
        <p:nvPicPr>
          <p:cNvPr id="14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858000" y="2373982"/>
            <a:ext cx="4176464" cy="395536"/>
          </a:xfrm>
          <a:prstGeom prst="rect">
            <a:avLst/>
          </a:prstGeom>
          <a:noFill/>
        </p:spPr>
      </p:pic>
      <p:pic>
        <p:nvPicPr>
          <p:cNvPr id="15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4659982"/>
            <a:ext cx="4572000" cy="483518"/>
          </a:xfrm>
          <a:prstGeom prst="rect">
            <a:avLst/>
          </a:prstGeom>
          <a:noFill/>
        </p:spPr>
      </p:pic>
      <p:pic>
        <p:nvPicPr>
          <p:cNvPr id="16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659982"/>
            <a:ext cx="4572000" cy="483518"/>
          </a:xfrm>
          <a:prstGeom prst="rect">
            <a:avLst/>
          </a:prstGeom>
          <a:noFill/>
        </p:spPr>
      </p:pic>
      <p:pic>
        <p:nvPicPr>
          <p:cNvPr id="17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1890464" y="2373982"/>
            <a:ext cx="4176464" cy="395536"/>
          </a:xfrm>
          <a:prstGeom prst="rect">
            <a:avLst/>
          </a:prstGeom>
          <a:noFill/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4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9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67544" y="339502"/>
            <a:ext cx="8280920" cy="45365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3" name="2 Rectángulo"/>
          <p:cNvSpPr/>
          <p:nvPr/>
        </p:nvSpPr>
        <p:spPr>
          <a:xfrm>
            <a:off x="251520" y="411510"/>
            <a:ext cx="8496944" cy="441302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83518"/>
          </a:xfrm>
          <a:prstGeom prst="rect">
            <a:avLst/>
          </a:prstGeom>
          <a:noFill/>
        </p:spPr>
      </p:pic>
      <p:pic>
        <p:nvPicPr>
          <p:cNvPr id="5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483518"/>
          </a:xfrm>
          <a:prstGeom prst="rect">
            <a:avLst/>
          </a:prstGeom>
          <a:noFill/>
        </p:spPr>
      </p:pic>
      <p:pic>
        <p:nvPicPr>
          <p:cNvPr id="7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858000" y="2373982"/>
            <a:ext cx="4176464" cy="395536"/>
          </a:xfrm>
          <a:prstGeom prst="rect">
            <a:avLst/>
          </a:prstGeom>
          <a:noFill/>
        </p:spPr>
      </p:pic>
      <p:pic>
        <p:nvPicPr>
          <p:cNvPr id="8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659982"/>
            <a:ext cx="4572000" cy="483518"/>
          </a:xfrm>
          <a:prstGeom prst="rect">
            <a:avLst/>
          </a:prstGeom>
          <a:noFill/>
        </p:spPr>
      </p:pic>
      <p:pic>
        <p:nvPicPr>
          <p:cNvPr id="9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659982"/>
            <a:ext cx="4572000" cy="483518"/>
          </a:xfrm>
          <a:prstGeom prst="rect">
            <a:avLst/>
          </a:prstGeom>
          <a:noFill/>
        </p:spPr>
      </p:pic>
      <p:pic>
        <p:nvPicPr>
          <p:cNvPr id="10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90464" y="2373982"/>
            <a:ext cx="4176464" cy="395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3" presetClass="entr" presetSubtype="1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395536" y="267494"/>
            <a:ext cx="8280920" cy="45365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3" name="2 Rectángulo"/>
          <p:cNvSpPr/>
          <p:nvPr/>
        </p:nvSpPr>
        <p:spPr>
          <a:xfrm>
            <a:off x="251520" y="339502"/>
            <a:ext cx="8640960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83518"/>
          </a:xfrm>
          <a:prstGeom prst="rect">
            <a:avLst/>
          </a:prstGeom>
          <a:noFill/>
        </p:spPr>
      </p:pic>
      <p:pic>
        <p:nvPicPr>
          <p:cNvPr id="5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483518"/>
          </a:xfrm>
          <a:prstGeom prst="rect">
            <a:avLst/>
          </a:prstGeom>
          <a:noFill/>
        </p:spPr>
      </p:pic>
      <p:pic>
        <p:nvPicPr>
          <p:cNvPr id="7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858000" y="2373982"/>
            <a:ext cx="4176464" cy="395536"/>
          </a:xfrm>
          <a:prstGeom prst="rect">
            <a:avLst/>
          </a:prstGeom>
          <a:noFill/>
        </p:spPr>
      </p:pic>
      <p:pic>
        <p:nvPicPr>
          <p:cNvPr id="8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659982"/>
            <a:ext cx="4572000" cy="483518"/>
          </a:xfrm>
          <a:prstGeom prst="rect">
            <a:avLst/>
          </a:prstGeom>
          <a:noFill/>
        </p:spPr>
      </p:pic>
      <p:pic>
        <p:nvPicPr>
          <p:cNvPr id="9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659982"/>
            <a:ext cx="4572000" cy="483518"/>
          </a:xfrm>
          <a:prstGeom prst="rect">
            <a:avLst/>
          </a:prstGeom>
          <a:noFill/>
        </p:spPr>
      </p:pic>
      <p:pic>
        <p:nvPicPr>
          <p:cNvPr id="10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90464" y="2373982"/>
            <a:ext cx="4176464" cy="395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395536" y="267494"/>
            <a:ext cx="8280920" cy="45365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3" name="2 Rectángulo"/>
          <p:cNvSpPr/>
          <p:nvPr/>
        </p:nvSpPr>
        <p:spPr>
          <a:xfrm>
            <a:off x="179512" y="339502"/>
            <a:ext cx="8640960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83518"/>
          </a:xfrm>
          <a:prstGeom prst="rect">
            <a:avLst/>
          </a:prstGeom>
          <a:noFill/>
        </p:spPr>
      </p:pic>
      <p:pic>
        <p:nvPicPr>
          <p:cNvPr id="5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483518"/>
          </a:xfrm>
          <a:prstGeom prst="rect">
            <a:avLst/>
          </a:prstGeom>
          <a:noFill/>
        </p:spPr>
      </p:pic>
      <p:pic>
        <p:nvPicPr>
          <p:cNvPr id="7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858000" y="2373982"/>
            <a:ext cx="4176464" cy="395536"/>
          </a:xfrm>
          <a:prstGeom prst="rect">
            <a:avLst/>
          </a:prstGeom>
          <a:noFill/>
        </p:spPr>
      </p:pic>
      <p:pic>
        <p:nvPicPr>
          <p:cNvPr id="8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659982"/>
            <a:ext cx="4572000" cy="483518"/>
          </a:xfrm>
          <a:prstGeom prst="rect">
            <a:avLst/>
          </a:prstGeom>
          <a:noFill/>
        </p:spPr>
      </p:pic>
      <p:pic>
        <p:nvPicPr>
          <p:cNvPr id="9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659982"/>
            <a:ext cx="4572000" cy="483518"/>
          </a:xfrm>
          <a:prstGeom prst="rect">
            <a:avLst/>
          </a:prstGeom>
          <a:noFill/>
        </p:spPr>
      </p:pic>
      <p:pic>
        <p:nvPicPr>
          <p:cNvPr id="10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90464" y="2373982"/>
            <a:ext cx="4176464" cy="395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395536" y="339502"/>
            <a:ext cx="8280920" cy="45365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3" name="2 Rectángulo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4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83518"/>
          </a:xfrm>
          <a:prstGeom prst="rect">
            <a:avLst/>
          </a:prstGeom>
          <a:noFill/>
        </p:spPr>
      </p:pic>
      <p:pic>
        <p:nvPicPr>
          <p:cNvPr id="5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483518"/>
          </a:xfrm>
          <a:prstGeom prst="rect">
            <a:avLst/>
          </a:prstGeom>
          <a:noFill/>
        </p:spPr>
      </p:pic>
      <p:pic>
        <p:nvPicPr>
          <p:cNvPr id="7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858000" y="2373982"/>
            <a:ext cx="4176464" cy="395536"/>
          </a:xfrm>
          <a:prstGeom prst="rect">
            <a:avLst/>
          </a:prstGeom>
          <a:noFill/>
        </p:spPr>
      </p:pic>
      <p:pic>
        <p:nvPicPr>
          <p:cNvPr id="8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659982"/>
            <a:ext cx="4572000" cy="483518"/>
          </a:xfrm>
          <a:prstGeom prst="rect">
            <a:avLst/>
          </a:prstGeom>
          <a:noFill/>
        </p:spPr>
      </p:pic>
      <p:pic>
        <p:nvPicPr>
          <p:cNvPr id="9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659982"/>
            <a:ext cx="4572000" cy="483518"/>
          </a:xfrm>
          <a:prstGeom prst="rect">
            <a:avLst/>
          </a:prstGeom>
          <a:noFill/>
        </p:spPr>
      </p:pic>
      <p:pic>
        <p:nvPicPr>
          <p:cNvPr id="10" name="Picture 2" descr="http://s49.radikal.ru/i125/1005/92/ec163b416be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90464" y="2373982"/>
            <a:ext cx="4176464" cy="395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3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3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3 Imagen" descr="LOGOTIPO JOHNNY Presentación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CuadroText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307975"/>
            <a:ext cx="8509000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CuadroText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1888" y="1992313"/>
            <a:ext cx="25781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CuadroText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2019300"/>
            <a:ext cx="32988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2" name="AutoShape 2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mtClean="0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39943" name="AutoShape 4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mtClean="0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pic>
        <p:nvPicPr>
          <p:cNvPr id="39944" name="Picture 2" descr="flame4.gif (1112 bytes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5" y="35909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6732588" y="4579938"/>
            <a:ext cx="241141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Arial" pitchFamily="34" charset="0"/>
              </a:rPr>
              <a:t>Para cualquier contacto, darle clic a  E-Mail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2627313" y="4192588"/>
            <a:ext cx="38544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Copyright </a:t>
            </a:r>
            <a:r>
              <a:rPr lang="en-U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©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 Johnny Diaz</a:t>
            </a:r>
            <a:endParaRPr lang="en-US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21516" name="21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2700338" y="4710113"/>
            <a:ext cx="3671887" cy="195262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B7C432D2-7FC8-4BAA-80F3-6CAF0C7D6EE7}" type="datetime2">
              <a:rPr lang="es-CR" sz="1800" b="1" i="1" smtClean="0">
                <a:solidFill>
                  <a:srgbClr val="948A54"/>
                </a:solidFill>
                <a:latin typeface="Trebuchet MS" pitchFamily="34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sábado, 16 de marzo de 2013</a:t>
            </a:fld>
            <a:endParaRPr lang="es-CR" sz="1800" b="1" i="1" smtClean="0">
              <a:solidFill>
                <a:srgbClr val="948A54"/>
              </a:solidFill>
              <a:latin typeface="Trebuchet MS" pitchFamily="34" charset="0"/>
            </a:endParaRPr>
          </a:p>
        </p:txBody>
      </p:sp>
      <p:sp>
        <p:nvSpPr>
          <p:cNvPr id="20" name="19 Elipse"/>
          <p:cNvSpPr/>
          <p:nvPr/>
        </p:nvSpPr>
        <p:spPr>
          <a:xfrm>
            <a:off x="3492500" y="1600200"/>
            <a:ext cx="2159000" cy="1814513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9" name="Picture 9" descr="Porte en bois gauch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4572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0" descr="Porte en bois droit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0"/>
            <a:ext cx="4572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53" name="Picture 6" descr="תמונה6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924800" y="3867894"/>
            <a:ext cx="121920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CuadroTexto"/>
          <p:cNvPicPr>
            <a:picLocks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987824" y="1203598"/>
            <a:ext cx="3340100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1043608" y="699542"/>
            <a:ext cx="7102475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45791" dir="3378596" algn="ctr" rotWithShape="0">
              <a:srgbClr val="4D4D4D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SI TE HA GUSTADO, REENVIASELO A TUS CONTACTOS Y AMISTADES</a:t>
            </a:r>
            <a:endParaRPr lang="en-US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1043608" y="3651870"/>
            <a:ext cx="6913563" cy="1322388"/>
          </a:xfrm>
          <a:prstGeom prst="rect">
            <a:avLst/>
          </a:prstGeom>
          <a:solidFill>
            <a:schemeClr val="bg1">
              <a:alpha val="54901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R" sz="1400" b="1" dirty="0" smtClean="0">
                <a:solidFill>
                  <a:srgbClr val="000000"/>
                </a:solidFill>
                <a:cs typeface="Arial" charset="0"/>
              </a:rPr>
              <a:t>Dale clic para ir a mi blog: </a:t>
            </a:r>
          </a:p>
          <a:p>
            <a:r>
              <a:rPr lang="es-CR" sz="1400" b="1" dirty="0" smtClean="0">
                <a:solidFill>
                  <a:srgbClr val="000000"/>
                </a:solidFill>
                <a:cs typeface="Arial" charset="0"/>
                <a:hlinkClick r:id="rId13"/>
              </a:rPr>
              <a:t>http://www.4shared.com/account/dir/j-UA7SVo/_online.html</a:t>
            </a:r>
            <a:endParaRPr lang="es-CR" sz="1400" dirty="0" smtClean="0">
              <a:solidFill>
                <a:srgbClr val="000000"/>
              </a:solidFill>
              <a:cs typeface="Arial" charset="0"/>
            </a:endParaRPr>
          </a:p>
          <a:p>
            <a:r>
              <a:rPr lang="es-CR" sz="1400" b="1" dirty="0" smtClean="0">
                <a:solidFill>
                  <a:srgbClr val="000000"/>
                </a:solidFill>
                <a:cs typeface="Arial" charset="0"/>
              </a:rPr>
              <a:t>Nuevo link en Skydrive: </a:t>
            </a:r>
            <a:endParaRPr lang="es-CR" sz="1400" dirty="0" smtClean="0">
              <a:solidFill>
                <a:srgbClr val="000000"/>
              </a:solidFill>
              <a:cs typeface="Arial" charset="0"/>
            </a:endParaRPr>
          </a:p>
          <a:p>
            <a:r>
              <a:rPr lang="es-CR" sz="1400" b="1" dirty="0" smtClean="0">
                <a:solidFill>
                  <a:srgbClr val="000000"/>
                </a:solidFill>
                <a:cs typeface="Arial" charset="0"/>
                <a:hlinkClick r:id="rId14"/>
              </a:rPr>
              <a:t>https://skydrive.live.com/?cid=58254003e1054e6f</a:t>
            </a:r>
            <a:endParaRPr lang="es-CR" sz="1400" dirty="0" smtClean="0">
              <a:solidFill>
                <a:srgbClr val="000000"/>
              </a:solidFill>
              <a:cs typeface="Arial" charset="0"/>
            </a:endParaRPr>
          </a:p>
          <a:p>
            <a:r>
              <a:rPr lang="es-CR" sz="1400" b="1" dirty="0" smtClean="0">
                <a:solidFill>
                  <a:srgbClr val="000000"/>
                </a:solidFill>
                <a:cs typeface="Arial" charset="0"/>
              </a:rPr>
              <a:t>Mi canal en Youtube:</a:t>
            </a:r>
            <a:endParaRPr lang="es-CR" sz="1400" dirty="0" smtClean="0">
              <a:solidFill>
                <a:srgbClr val="000000"/>
              </a:solidFill>
              <a:cs typeface="Arial" charset="0"/>
            </a:endParaRPr>
          </a:p>
          <a:p>
            <a:r>
              <a:rPr lang="es-CR" sz="1000" b="1" dirty="0" smtClean="0">
                <a:solidFill>
                  <a:srgbClr val="000000"/>
                </a:solidFill>
                <a:cs typeface="Arial" charset="0"/>
                <a:hlinkClick r:id="rId15"/>
              </a:rPr>
              <a:t>http://www.youtube.com/channel/UCFhn-g7n_8eSOzraIuu9WNA/videos?flow=grid&amp;view=0</a:t>
            </a:r>
            <a:r>
              <a:rPr lang="es-CR" sz="1000" b="1" dirty="0" smtClean="0">
                <a:solidFill>
                  <a:srgbClr val="000000"/>
                </a:solidFill>
                <a:cs typeface="Arial" charset="0"/>
                <a:hlinkClick r:id="rId16"/>
              </a:rPr>
              <a:t>.aspx</a:t>
            </a:r>
            <a:endParaRPr lang="es-CR" sz="1000" dirty="0" smtClean="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37" presetID="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0"/>
                            </p:stCondLst>
                            <p:childTnLst>
                              <p:par>
                                <p:cTn id="47" presetID="2" presetClass="exit" presetSubtype="1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500"/>
                            </p:stCondLst>
                            <p:childTnLst>
                              <p:par>
                                <p:cTn id="58" presetID="15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 animBg="1"/>
      <p:bldP spid="20" grpId="1" animBg="1"/>
      <p:bldP spid="18" grpId="0"/>
      <p:bldP spid="18" grpId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965</TotalTime>
  <Words>129</Words>
  <Application>Microsoft Office PowerPoint</Application>
  <PresentationFormat>Presentación en pantalla (16:9)</PresentationFormat>
  <Paragraphs>41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15</vt:i4>
      </vt:variant>
    </vt:vector>
  </HeadingPairs>
  <TitlesOfParts>
    <vt:vector size="18" baseType="lpstr">
      <vt:lpstr>Temă Office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Diapozitivul 1</dc:title>
  <dc:creator>Johnny Diaz Apitz</dc:creator>
  <cp:lastModifiedBy>Johnny</cp:lastModifiedBy>
  <cp:revision>44</cp:revision>
  <dcterms:created xsi:type="dcterms:W3CDTF">2012-04-26T15:49:57Z</dcterms:created>
  <dcterms:modified xsi:type="dcterms:W3CDTF">2013-03-16T20:45:45Z</dcterms:modified>
</cp:coreProperties>
</file>