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3" r:id="rId3"/>
    <p:sldId id="266" r:id="rId4"/>
    <p:sldId id="265" r:id="rId5"/>
    <p:sldId id="264" r:id="rId6"/>
    <p:sldId id="262" r:id="rId7"/>
    <p:sldId id="261" r:id="rId8"/>
    <p:sldId id="260" r:id="rId9"/>
    <p:sldId id="259" r:id="rId10"/>
    <p:sldId id="258" r:id="rId11"/>
    <p:sldId id="271" r:id="rId12"/>
    <p:sldId id="270" r:id="rId13"/>
    <p:sldId id="257" r:id="rId14"/>
    <p:sldId id="269" r:id="rId15"/>
    <p:sldId id="272" r:id="rId16"/>
    <p:sldId id="268" r:id="rId17"/>
    <p:sldId id="274" r:id="rId18"/>
    <p:sldId id="267" r:id="rId19"/>
    <p:sldId id="273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W5T2UU+ZgpxATB7E0S2XQ" hashData="Ey7+SVFv//It1bmRn/tFAJUgyJ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718"/>
    <a:srgbClr val="4C0000"/>
    <a:srgbClr val="6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73FD4-8C89-4AD7-93DC-402CB86691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89DD8-6F2F-451C-A718-C792AD9CC8BC}" type="datetimeFigureOut">
              <a:rPr lang="es-ES" smtClean="0"/>
              <a:pPr/>
              <a:t>22/08/2012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FD623-81C4-46A1-986E-2707E4FA98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1FCD66-66B0-4C07-8061-27EE8ADDAE4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push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audio" Target="../media/audio7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0" Type="http://schemas.openxmlformats.org/officeDocument/2006/relationships/audio" Target="../media/audio6.wav"/><Relationship Id="rId4" Type="http://schemas.openxmlformats.org/officeDocument/2006/relationships/audio" Target="../media/audio3.wav"/><Relationship Id="rId9" Type="http://schemas.openxmlformats.org/officeDocument/2006/relationships/image" Target="../media/image7.jpeg"/><Relationship Id="rId1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6fdfe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0"/>
            <a:ext cx="4857752" cy="6858000"/>
          </a:xfrm>
          <a:prstGeom prst="rect">
            <a:avLst/>
          </a:prstGeom>
        </p:spPr>
      </p:pic>
      <p:pic>
        <p:nvPicPr>
          <p:cNvPr id="17412" name="Picture 4" descr="Your generated text image"/>
          <p:cNvPicPr>
            <a:picLocks noChangeAspect="1" noChangeArrowheads="1" noCrop="1"/>
          </p:cNvPicPr>
          <p:nvPr/>
        </p:nvPicPr>
        <p:blipFill>
          <a:blip r:embed="rId4">
            <a:lum bright="10000" contrast="20000"/>
          </a:blip>
          <a:srcRect/>
          <a:stretch>
            <a:fillRect/>
          </a:stretch>
        </p:blipFill>
        <p:spPr bwMode="auto">
          <a:xfrm>
            <a:off x="285720" y="2214554"/>
            <a:ext cx="3733800" cy="857251"/>
          </a:xfrm>
          <a:prstGeom prst="rect">
            <a:avLst/>
          </a:prstGeom>
          <a:noFill/>
        </p:spPr>
      </p:pic>
      <p:pic>
        <p:nvPicPr>
          <p:cNvPr id="17414" name="Picture 6" descr="Your generated text image"/>
          <p:cNvPicPr>
            <a:picLocks noChangeAspect="1" noChangeArrowheads="1" noCrop="1"/>
          </p:cNvPicPr>
          <p:nvPr/>
        </p:nvPicPr>
        <p:blipFill>
          <a:blip r:embed="rId5">
            <a:lum bright="10000" contrast="20000"/>
          </a:blip>
          <a:srcRect/>
          <a:stretch>
            <a:fillRect/>
          </a:stretch>
        </p:blipFill>
        <p:spPr bwMode="auto">
          <a:xfrm>
            <a:off x="214282" y="3286124"/>
            <a:ext cx="4071934" cy="857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znavour-wallpaper-01.jpg">
            <a:hlinkClick r:id="" action="ppaction://hlinkshowjump?jump=nextslide">
              <a:snd r:embed="rId2" name="Venecia sin tí - Charles Aznavour.wav"/>
            </a:hlinkClick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57158" y="214290"/>
            <a:ext cx="1857388" cy="1428760"/>
          </a:xfrm>
          <a:prstGeom prst="roundRect">
            <a:avLst>
              <a:gd name="adj" fmla="val 16667"/>
            </a:avLst>
          </a:prstGeom>
          <a:ln w="76200">
            <a:solidFill>
              <a:schemeClr val="tx2">
                <a:lumMod val="5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6" name="5 Imagen" descr="Adamo-Salvatore.jpg">
            <a:hlinkClick r:id="" action="ppaction://hlinkshowjump?jump=nextslide">
              <a:snd r:embed="rId4" name="mis manos en tu cintura - Adamo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4643446"/>
            <a:ext cx="1785950" cy="1523438"/>
          </a:xfrm>
          <a:prstGeom prst="roundRect">
            <a:avLst>
              <a:gd name="adj" fmla="val 16667"/>
            </a:avLst>
          </a:prstGeom>
          <a:ln w="76200">
            <a:solidFill>
              <a:schemeClr val="tx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7" name="6 Imagen" descr="2462030.jpg">
            <a:hlinkClick r:id="" action="ppaction://hlinkshowjump?jump=nextslide">
              <a:snd r:embed="rId6" name="El corazon es un gitano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2143116"/>
            <a:ext cx="1857388" cy="1801578"/>
          </a:xfrm>
          <a:prstGeom prst="roundRect">
            <a:avLst>
              <a:gd name="adj" fmla="val 16667"/>
            </a:avLst>
          </a:prstGeom>
          <a:ln w="76200">
            <a:solidFill>
              <a:schemeClr val="accent2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8" name="7 Imagen" descr="roberto-carlos2.jpg">
            <a:hlinkClick r:id="" action="ppaction://hlinkshowjump?jump=nextslide">
              <a:snd r:embed="rId8" name="amigo  Roberto carlos.wav"/>
            </a:hlinkClick>
          </p:cNvPr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6929454" y="357166"/>
            <a:ext cx="1785950" cy="1509703"/>
          </a:xfrm>
          <a:prstGeom prst="roundRect">
            <a:avLst>
              <a:gd name="adj" fmla="val 16667"/>
            </a:avLst>
          </a:prstGeom>
          <a:ln w="76200">
            <a:solidFill>
              <a:srgbClr val="0070C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9" name="8 Imagen" descr="gloria-lasso-luna-de-miel-63238143.jpg">
            <a:hlinkClick r:id="" action="ppaction://hlinkshowjump?jump=nextslide">
              <a:snd r:embed="rId10" name="Luna de Miel.wav"/>
            </a:hlinkClick>
          </p:cNvPr>
          <p:cNvPicPr>
            <a:picLocks noChangeAspect="1"/>
          </p:cNvPicPr>
          <p:nvPr/>
        </p:nvPicPr>
        <p:blipFill>
          <a:blip r:embed="rId11" cstate="screen"/>
          <a:stretch>
            <a:fillRect/>
          </a:stretch>
        </p:blipFill>
        <p:spPr>
          <a:xfrm>
            <a:off x="6929454" y="2500306"/>
            <a:ext cx="1785930" cy="1643054"/>
          </a:xfrm>
          <a:prstGeom prst="roundRect">
            <a:avLst>
              <a:gd name="adj" fmla="val 16667"/>
            </a:avLst>
          </a:prstGeom>
          <a:ln w="76200">
            <a:solidFill>
              <a:schemeClr val="accent6">
                <a:lumMod val="5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10" name="9 Imagen" descr="DemisRoussos_big.jpg">
            <a:hlinkClick r:id="" action="ppaction://hlinkshowjump?jump=nextslide">
              <a:snd r:embed="rId12" name="un dia igual a los demas demis rouso.wav"/>
            </a:hlinkClick>
          </p:cNvPr>
          <p:cNvPicPr>
            <a:picLocks noChangeAspect="1"/>
          </p:cNvPicPr>
          <p:nvPr/>
        </p:nvPicPr>
        <p:blipFill>
          <a:blip r:embed="rId13" cstate="screen"/>
          <a:stretch>
            <a:fillRect/>
          </a:stretch>
        </p:blipFill>
        <p:spPr>
          <a:xfrm>
            <a:off x="6929454" y="4714884"/>
            <a:ext cx="1785918" cy="1437446"/>
          </a:xfrm>
          <a:prstGeom prst="roundRect">
            <a:avLst>
              <a:gd name="adj" fmla="val 16667"/>
            </a:avLst>
          </a:prstGeom>
          <a:ln w="76200" cmpd="dbl"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sp>
        <p:nvSpPr>
          <p:cNvPr id="11" name="10 CuadroTexto"/>
          <p:cNvSpPr txBox="1"/>
          <p:nvPr/>
        </p:nvSpPr>
        <p:spPr>
          <a:xfrm>
            <a:off x="428596" y="1785926"/>
            <a:ext cx="1562223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oadway" pitchFamily="82" charset="0"/>
              </a:rPr>
              <a:t>Venecia sin ti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42844" y="4143380"/>
            <a:ext cx="2599430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oadway" pitchFamily="82" charset="0"/>
              </a:rPr>
              <a:t>El corazón es un gitano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00034" y="6215082"/>
            <a:ext cx="188384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oadway" pitchFamily="82" charset="0"/>
              </a:rPr>
              <a:t>Mis manos en tu </a:t>
            </a:r>
          </a:p>
          <a:p>
            <a:pPr algn="ctr"/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oadway" pitchFamily="82" charset="0"/>
              </a:rPr>
              <a:t>cintura 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500958" y="1928802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oadway" pitchFamily="82" charset="0"/>
              </a:rPr>
              <a:t>Amigo 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215206" y="4143380"/>
            <a:ext cx="1491562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oadway" pitchFamily="82" charset="0"/>
              </a:rPr>
              <a:t>Luna de Miel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572232" y="6273225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oadway" pitchFamily="82" charset="0"/>
              </a:rPr>
              <a:t>Un día igual a los demás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18" name="17 Imagen" descr="animacii-net-1.gif"/>
          <p:cNvPicPr>
            <a:picLocks noChangeAspect="1"/>
          </p:cNvPicPr>
          <p:nvPr/>
        </p:nvPicPr>
        <p:blipFill>
          <a:blip r:embed="rId14" cstate="screen"/>
          <a:stretch>
            <a:fillRect/>
          </a:stretch>
        </p:blipFill>
        <p:spPr>
          <a:xfrm>
            <a:off x="2928926" y="1857364"/>
            <a:ext cx="3643338" cy="4429108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3428992" y="1071546"/>
            <a:ext cx="2776594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1400" b="1" dirty="0" smtClean="0">
                <a:ln/>
                <a:solidFill>
                  <a:schemeClr val="accent3"/>
                </a:solidFill>
                <a:latin typeface="Broadway" pitchFamily="82" charset="0"/>
              </a:rPr>
              <a:t>Haz  clic en cada  foto para</a:t>
            </a:r>
          </a:p>
          <a:p>
            <a:pPr algn="ctr"/>
            <a:r>
              <a:rPr lang="es-ES" sz="1400" b="1" dirty="0" smtClean="0">
                <a:ln/>
                <a:solidFill>
                  <a:schemeClr val="accent3"/>
                </a:solidFill>
                <a:latin typeface="Broadway" pitchFamily="82" charset="0"/>
              </a:rPr>
              <a:t> escuchar la canción</a:t>
            </a:r>
            <a:endParaRPr lang="es-ES" sz="1400" b="1" dirty="0">
              <a:ln/>
              <a:solidFill>
                <a:schemeClr val="accent3"/>
              </a:soli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88421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pf83r1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719877">
            <a:off x="5892470" y="658819"/>
            <a:ext cx="1550565" cy="1392123"/>
          </a:xfrm>
          <a:prstGeom prst="rect">
            <a:avLst/>
          </a:prstGeom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8286776" y="6357958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571736" y="6286520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3fc5f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35809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6929454" y="6000768"/>
            <a:ext cx="571504" cy="35719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500694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000232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Botón de acción: Comienzo">
            <a:hlinkClick r:id="rId3" action="ppaction://hlinksldjump" highlightClick="1"/>
          </p:cNvPr>
          <p:cNvSpPr/>
          <p:nvPr/>
        </p:nvSpPr>
        <p:spPr>
          <a:xfrm>
            <a:off x="7429520" y="6215082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714480" y="6215082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dd8e7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358114" cy="6904364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14348" y="0"/>
            <a:ext cx="7572428" cy="6858000"/>
          </a:xfrm>
          <a:prstGeom prst="frame">
            <a:avLst>
              <a:gd name="adj1" fmla="val 40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64293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7000892" y="6286520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85852" y="6286520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4000">
                <a:schemeClr val="bg2">
                  <a:lumMod val="5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ecb60e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>
          <a:xfrm>
            <a:off x="857224" y="-428652"/>
            <a:ext cx="7500958" cy="7567404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7215206" y="6286520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500166" y="6286520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a21f9b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6955971" cy="71437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7215206" y="6357958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500166" y="6357958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f83402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7864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6858016" y="6357958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142976" y="6357958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6938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579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7286644" y="6429396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571604" y="6357958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c6c5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8661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7286644" y="6357958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571604" y="6357958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d56a0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22"/>
          </a:xfrm>
          <a:prstGeom prst="rect">
            <a:avLst/>
          </a:prstGeom>
        </p:spPr>
      </p:pic>
      <p:pic>
        <p:nvPicPr>
          <p:cNvPr id="5" name="4 Imagen" descr="9b4b124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786446" y="4280540"/>
            <a:ext cx="3143250" cy="257746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7643834" y="6357958"/>
            <a:ext cx="428628" cy="285752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928794" y="6357958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Botón de acción: Comienzo">
            <a:hlinkClick r:id="rId2" action="ppaction://hlinksldjump" highlightClick="1"/>
          </p:cNvPr>
          <p:cNvSpPr/>
          <p:nvPr/>
        </p:nvSpPr>
        <p:spPr>
          <a:xfrm>
            <a:off x="7072330" y="6357958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357290" y="6286520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19" name="18 Imagen" descr="cinemagraphs-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157" y="642918"/>
            <a:ext cx="9152157" cy="55721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eef788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74542"/>
            <a:ext cx="6000792" cy="67834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215206" y="6572272"/>
            <a:ext cx="71438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otón de acción: Comienzo">
            <a:hlinkClick r:id="rId3" action="ppaction://hlinksldjump" highlightClick="1"/>
          </p:cNvPr>
          <p:cNvSpPr/>
          <p:nvPr/>
        </p:nvSpPr>
        <p:spPr>
          <a:xfrm>
            <a:off x="7643834" y="6286520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928794" y="6286520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4c78da1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Botón de acción: Comienzo">
            <a:hlinkClick r:id="rId3" action="ppaction://hlinksldjump" highlightClick="1"/>
          </p:cNvPr>
          <p:cNvSpPr/>
          <p:nvPr/>
        </p:nvSpPr>
        <p:spPr>
          <a:xfrm>
            <a:off x="5715008" y="6357958"/>
            <a:ext cx="357190" cy="214314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6286520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11" name="10 Imagen" descr="blog-dsc_3569-rose-rose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6033015" y="4500570"/>
            <a:ext cx="3325331" cy="278605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abcd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57290" y="-48"/>
            <a:ext cx="6072230" cy="68580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7572396" y="6357958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857356" y="6286520"/>
            <a:ext cx="57707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2A271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a1143b9d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0"/>
            <a:ext cx="8072462" cy="6858000"/>
          </a:xfrm>
          <a:effectLst>
            <a:softEdge rad="635000"/>
          </a:effectLst>
        </p:spPr>
      </p:pic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3abaaf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804"/>
            <a:ext cx="9144000" cy="68968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8572528" y="5715016"/>
            <a:ext cx="328036" cy="256598"/>
          </a:xfrm>
          <a:prstGeom prst="actionButtonBeginning">
            <a:avLst/>
          </a:prstGeom>
          <a:solidFill>
            <a:srgbClr val="C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00430" y="5643578"/>
            <a:ext cx="5040034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clik</a:t>
            </a:r>
            <a:r>
              <a:rPr lang="es-ES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la  flecha para ir  al  índice  de  canciones</a:t>
            </a:r>
            <a:endParaRPr lang="es-ES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14678" y="6215082"/>
            <a:ext cx="2704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6000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251</Words>
  <Application>Microsoft Office PowerPoint</Application>
  <PresentationFormat>Presentación en pantalla (4:3)</PresentationFormat>
  <Paragraphs>52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2012-08-22T19:39:47Z</dcterms:created>
  <dcterms:modified xsi:type="dcterms:W3CDTF">2012-08-22T19:41:12Z</dcterms:modified>
</cp:coreProperties>
</file>