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SG7wsOqHb9AKhzwiNHxkA==" hashData="DB67mbWOue2N2KTnBpJVObQYFN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478D1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696" y="-180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68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11/01/2019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audio" Target="../media/audio4.wav"/><Relationship Id="rId18" Type="http://schemas.openxmlformats.org/officeDocument/2006/relationships/image" Target="../media/image9.jpeg"/><Relationship Id="rId26" Type="http://schemas.openxmlformats.org/officeDocument/2006/relationships/image" Target="../media/image13.jpeg"/><Relationship Id="rId39" Type="http://schemas.openxmlformats.org/officeDocument/2006/relationships/audio" Target="../media/audio17.wav"/><Relationship Id="rId21" Type="http://schemas.openxmlformats.org/officeDocument/2006/relationships/audio" Target="../media/audio8.wav"/><Relationship Id="rId34" Type="http://schemas.openxmlformats.org/officeDocument/2006/relationships/image" Target="../media/image17.jpeg"/><Relationship Id="rId42" Type="http://schemas.openxmlformats.org/officeDocument/2006/relationships/image" Target="../media/image21.png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8.jpeg"/><Relationship Id="rId20" Type="http://schemas.openxmlformats.org/officeDocument/2006/relationships/image" Target="../media/image10.png"/><Relationship Id="rId29" Type="http://schemas.openxmlformats.org/officeDocument/2006/relationships/audio" Target="../media/audio12.wav"/><Relationship Id="rId41" Type="http://schemas.openxmlformats.org/officeDocument/2006/relationships/audio" Target="../media/audio1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gif"/><Relationship Id="rId11" Type="http://schemas.openxmlformats.org/officeDocument/2006/relationships/audio" Target="../media/audio3.wav"/><Relationship Id="rId24" Type="http://schemas.openxmlformats.org/officeDocument/2006/relationships/image" Target="../media/image12.jpeg"/><Relationship Id="rId32" Type="http://schemas.openxmlformats.org/officeDocument/2006/relationships/image" Target="../media/image16.jpeg"/><Relationship Id="rId37" Type="http://schemas.openxmlformats.org/officeDocument/2006/relationships/audio" Target="../media/audio16.wav"/><Relationship Id="rId40" Type="http://schemas.openxmlformats.org/officeDocument/2006/relationships/image" Target="../media/image20.png"/><Relationship Id="rId5" Type="http://schemas.microsoft.com/office/2007/relationships/hdphoto" Target="../media/hdphoto1.wdp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14.jpeg"/><Relationship Id="rId36" Type="http://schemas.openxmlformats.org/officeDocument/2006/relationships/image" Target="../media/image18.png"/><Relationship Id="rId10" Type="http://schemas.openxmlformats.org/officeDocument/2006/relationships/image" Target="../media/image5.png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22.png"/><Relationship Id="rId4" Type="http://schemas.openxmlformats.org/officeDocument/2006/relationships/image" Target="../media/image1.jpeg"/><Relationship Id="rId9" Type="http://schemas.openxmlformats.org/officeDocument/2006/relationships/audio" Target="../media/audio2.wav"/><Relationship Id="rId14" Type="http://schemas.openxmlformats.org/officeDocument/2006/relationships/image" Target="../media/image7.png"/><Relationship Id="rId22" Type="http://schemas.openxmlformats.org/officeDocument/2006/relationships/image" Target="../media/image11.jpeg"/><Relationship Id="rId27" Type="http://schemas.openxmlformats.org/officeDocument/2006/relationships/audio" Target="../media/audio11.wav"/><Relationship Id="rId30" Type="http://schemas.openxmlformats.org/officeDocument/2006/relationships/image" Target="../media/image15.jpeg"/><Relationship Id="rId35" Type="http://schemas.openxmlformats.org/officeDocument/2006/relationships/audio" Target="../media/audio15.wav"/><Relationship Id="rId43" Type="http://schemas.openxmlformats.org/officeDocument/2006/relationships/audio" Target="../media/audio19.wav"/><Relationship Id="rId8" Type="http://schemas.openxmlformats.org/officeDocument/2006/relationships/image" Target="../media/image4.gif"/><Relationship Id="rId3" Type="http://schemas.openxmlformats.org/officeDocument/2006/relationships/audio" Target="../media/audio1.wav"/><Relationship Id="rId12" Type="http://schemas.openxmlformats.org/officeDocument/2006/relationships/image" Target="../media/image6.png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openxmlformats.org/officeDocument/2006/relationships/image" Target="../media/image1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5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9" descr="C:\Users\Jose Luis\Desktop\screen-7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30477" y="20704"/>
            <a:ext cx="10472415" cy="6775374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84105" y="3351644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230678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19401" y="357166"/>
            <a:ext cx="3037471" cy="429909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para 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Recuerdo  n.º 7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895022" y="1307511"/>
            <a:ext cx="13869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Ana Belén</a:t>
            </a:r>
          </a:p>
          <a:p>
            <a:r>
              <a:rPr lang="es-ES" sz="1400" b="1" dirty="0" smtClean="0"/>
              <a:t>Zorongo Gitano</a:t>
            </a:r>
            <a:r>
              <a:rPr lang="es-ES" sz="1400" b="1" dirty="0"/>
              <a:t>.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912601" y="1939814"/>
            <a:ext cx="151355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Albert Hammond </a:t>
            </a:r>
          </a:p>
          <a:p>
            <a:r>
              <a:rPr lang="es-ES" sz="1400" b="1" dirty="0" smtClean="0"/>
              <a:t>Échame a Mi</a:t>
            </a:r>
          </a:p>
          <a:p>
            <a:r>
              <a:rPr lang="es-ES" sz="1400" b="1" dirty="0" smtClean="0"/>
              <a:t>la culpa</a:t>
            </a:r>
            <a:endParaRPr lang="es-ES" sz="1400" b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129292" y="1092067"/>
            <a:ext cx="178812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Rocío </a:t>
            </a:r>
          </a:p>
          <a:p>
            <a:r>
              <a:rPr lang="es-ES" sz="1400" b="1" dirty="0" smtClean="0"/>
              <a:t>Como han Pasado</a:t>
            </a:r>
          </a:p>
          <a:p>
            <a:r>
              <a:rPr lang="es-ES" sz="1400" b="1" dirty="0" smtClean="0"/>
              <a:t>Los años</a:t>
            </a:r>
            <a:endParaRPr lang="es-ES" sz="1400" b="1" dirty="0"/>
          </a:p>
        </p:txBody>
      </p:sp>
      <p:sp>
        <p:nvSpPr>
          <p:cNvPr id="23" name="22 CuadroTexto"/>
          <p:cNvSpPr txBox="1"/>
          <p:nvPr/>
        </p:nvSpPr>
        <p:spPr>
          <a:xfrm>
            <a:off x="5394305" y="1307511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Rosita </a:t>
            </a:r>
            <a:r>
              <a:rPr lang="es-ES" sz="1400" b="1" dirty="0"/>
              <a:t>F</a:t>
            </a:r>
            <a:r>
              <a:rPr lang="es-ES" sz="1400" b="1" dirty="0" smtClean="0"/>
              <a:t>errer</a:t>
            </a:r>
          </a:p>
          <a:p>
            <a:r>
              <a:rPr lang="es-ES" sz="1400" b="1" dirty="0" smtClean="0"/>
              <a:t>Sierra de Luna</a:t>
            </a:r>
            <a:endParaRPr lang="es-ES" sz="1400" b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895022" y="3702610"/>
            <a:ext cx="1517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Mocedades</a:t>
            </a:r>
          </a:p>
          <a:p>
            <a:r>
              <a:rPr lang="es-ES" sz="1400" b="1" dirty="0" smtClean="0"/>
              <a:t>Le Llamaban loca</a:t>
            </a:r>
            <a:endParaRPr lang="es-ES" sz="1400" b="1" dirty="0"/>
          </a:p>
        </p:txBody>
      </p:sp>
      <p:sp>
        <p:nvSpPr>
          <p:cNvPr id="31" name="30 Rectángulo"/>
          <p:cNvSpPr/>
          <p:nvPr/>
        </p:nvSpPr>
        <p:spPr>
          <a:xfrm>
            <a:off x="3078822" y="4379718"/>
            <a:ext cx="158408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Lolita Sevilla</a:t>
            </a:r>
          </a:p>
          <a:p>
            <a:r>
              <a:rPr lang="es-ES" sz="1400" b="1" dirty="0" smtClean="0"/>
              <a:t>Cántame un </a:t>
            </a:r>
          </a:p>
          <a:p>
            <a:r>
              <a:rPr lang="es-ES" sz="1400" b="1" dirty="0" smtClean="0"/>
              <a:t>pasodoble español</a:t>
            </a:r>
          </a:p>
        </p:txBody>
      </p:sp>
      <p:sp>
        <p:nvSpPr>
          <p:cNvPr id="33" name="32 Rectángulo"/>
          <p:cNvSpPr/>
          <p:nvPr/>
        </p:nvSpPr>
        <p:spPr>
          <a:xfrm>
            <a:off x="3041634" y="428604"/>
            <a:ext cx="20743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José  </a:t>
            </a:r>
            <a:r>
              <a:rPr lang="es-ES" sz="1200" b="1" dirty="0" err="1" smtClean="0">
                <a:latin typeface="Arial" pitchFamily="34" charset="0"/>
                <a:cs typeface="Arial" pitchFamily="34" charset="0"/>
              </a:rPr>
              <a:t>Guardiola</a:t>
            </a:r>
            <a:r>
              <a:rPr lang="es-ES" sz="12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s-ES" sz="1200" b="1" dirty="0" smtClean="0">
                <a:latin typeface="Arial" pitchFamily="34" charset="0"/>
                <a:cs typeface="Arial" pitchFamily="34" charset="0"/>
              </a:rPr>
              <a:t>Pequeña flor</a:t>
            </a:r>
            <a:endParaRPr lang="es-ES" sz="1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5473706" y="2049954"/>
            <a:ext cx="19919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Charles </a:t>
            </a:r>
            <a:r>
              <a:rPr lang="es-ES" sz="1400" b="1" dirty="0"/>
              <a:t>A</a:t>
            </a:r>
            <a:r>
              <a:rPr lang="es-ES" sz="1400" b="1" dirty="0" smtClean="0"/>
              <a:t>znavour </a:t>
            </a:r>
          </a:p>
          <a:p>
            <a:r>
              <a:rPr lang="es-ES" sz="1400" b="1" dirty="0" smtClean="0"/>
              <a:t>La bohemia</a:t>
            </a:r>
            <a:endParaRPr lang="es-ES" sz="1400" b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5473706" y="4469590"/>
            <a:ext cx="15672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Estela Raval</a:t>
            </a:r>
          </a:p>
          <a:p>
            <a:r>
              <a:rPr lang="es-ES" sz="1400" b="1" dirty="0" smtClean="0"/>
              <a:t>Quiéreme siempre</a:t>
            </a:r>
            <a:endParaRPr lang="es-ES" sz="1400" b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3080859" y="3564524"/>
            <a:ext cx="158883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Formula V Vacaciones de verano</a:t>
            </a:r>
            <a:endParaRPr lang="es-ES" sz="1400" b="1" dirty="0"/>
          </a:p>
        </p:txBody>
      </p:sp>
      <p:sp>
        <p:nvSpPr>
          <p:cNvPr id="41" name="40 Rectángulo"/>
          <p:cNvSpPr/>
          <p:nvPr/>
        </p:nvSpPr>
        <p:spPr>
          <a:xfrm>
            <a:off x="898494" y="500042"/>
            <a:ext cx="1285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Carlos Santana</a:t>
            </a:r>
          </a:p>
          <a:p>
            <a:r>
              <a:rPr lang="es-ES" sz="1400" b="1" dirty="0" smtClean="0"/>
              <a:t>Flor de Luna</a:t>
            </a:r>
            <a:endParaRPr lang="es-ES" sz="1400" b="1" dirty="0"/>
          </a:p>
        </p:txBody>
      </p:sp>
      <p:sp>
        <p:nvSpPr>
          <p:cNvPr id="42" name="41 Rectángulo"/>
          <p:cNvSpPr/>
          <p:nvPr/>
        </p:nvSpPr>
        <p:spPr>
          <a:xfrm>
            <a:off x="3122478" y="2748757"/>
            <a:ext cx="154721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Dúo Dinámico</a:t>
            </a:r>
          </a:p>
          <a:p>
            <a:r>
              <a:rPr lang="es-ES" sz="1400" b="1" dirty="0" smtClean="0"/>
              <a:t>Quince Años tiene</a:t>
            </a:r>
          </a:p>
          <a:p>
            <a:r>
              <a:rPr lang="es-ES" sz="1400" b="1" dirty="0" smtClean="0"/>
              <a:t>Mi amor</a:t>
            </a:r>
            <a:endParaRPr lang="es-ES" sz="1400" b="1" dirty="0"/>
          </a:p>
        </p:txBody>
      </p:sp>
      <p:sp>
        <p:nvSpPr>
          <p:cNvPr id="43" name="42 Rectángulo"/>
          <p:cNvSpPr/>
          <p:nvPr/>
        </p:nvSpPr>
        <p:spPr>
          <a:xfrm>
            <a:off x="3080859" y="1888332"/>
            <a:ext cx="145687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smtClean="0"/>
              <a:t>Julio Iglesias</a:t>
            </a:r>
          </a:p>
          <a:p>
            <a:r>
              <a:rPr lang="es-ES" sz="1400" b="1" dirty="0" smtClean="0"/>
              <a:t>Que no se rompa</a:t>
            </a:r>
          </a:p>
          <a:p>
            <a:r>
              <a:rPr lang="es-ES" sz="1400" b="1" dirty="0" smtClean="0"/>
              <a:t> la noche</a:t>
            </a:r>
          </a:p>
        </p:txBody>
      </p:sp>
      <p:sp>
        <p:nvSpPr>
          <p:cNvPr id="45" name="44 Rectángulo"/>
          <p:cNvSpPr/>
          <p:nvPr/>
        </p:nvSpPr>
        <p:spPr>
          <a:xfrm>
            <a:off x="5399088" y="357166"/>
            <a:ext cx="2382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/>
              <a:t>Nino bravo</a:t>
            </a:r>
          </a:p>
          <a:p>
            <a:r>
              <a:rPr lang="es-ES" sz="1400" b="1" dirty="0" smtClean="0"/>
              <a:t>Un beso y una flor</a:t>
            </a:r>
            <a:endParaRPr lang="es-ES" sz="1400" b="1" dirty="0"/>
          </a:p>
        </p:txBody>
      </p:sp>
      <p:sp>
        <p:nvSpPr>
          <p:cNvPr id="52" name="51 CuadroTexto"/>
          <p:cNvSpPr txBox="1"/>
          <p:nvPr/>
        </p:nvSpPr>
        <p:spPr>
          <a:xfrm>
            <a:off x="5410654" y="3708973"/>
            <a:ext cx="9139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b="1" dirty="0" smtClean="0"/>
              <a:t>Francisco </a:t>
            </a:r>
          </a:p>
          <a:p>
            <a:r>
              <a:rPr lang="es-ES" sz="1400" b="1" dirty="0" smtClean="0"/>
              <a:t>Latino</a:t>
            </a:r>
            <a:endParaRPr lang="es-ES" sz="1400" b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5394305" y="2894317"/>
            <a:ext cx="2043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 smtClean="0"/>
              <a:t>M. D. Pradera</a:t>
            </a:r>
          </a:p>
          <a:p>
            <a:r>
              <a:rPr lang="es-ES" sz="1400" b="1" dirty="0" smtClean="0"/>
              <a:t>María Dolores</a:t>
            </a:r>
            <a:r>
              <a:rPr lang="es-ES" sz="1400" b="1" dirty="0"/>
              <a:t>.</a:t>
            </a:r>
          </a:p>
        </p:txBody>
      </p:sp>
      <p:pic>
        <p:nvPicPr>
          <p:cNvPr id="7" name="Picture 2">
            <a:hlinkClick r:id="" action="ppaction://noaction" highlightClick="1">
              <a:snd r:embed="rId9" name="CarlossantanaFlordeluna228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94" r="23602"/>
          <a:stretch/>
        </p:blipFill>
        <p:spPr bwMode="auto">
          <a:xfrm>
            <a:off x="255552" y="188640"/>
            <a:ext cx="672952" cy="684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>
            <a:hlinkClick r:id="" action="ppaction://noaction" highlightClick="1">
              <a:snd r:embed="rId11" name="AnabelenZorongogitano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83"/>
          <a:stretch/>
        </p:blipFill>
        <p:spPr bwMode="auto">
          <a:xfrm>
            <a:off x="258395" y="1009220"/>
            <a:ext cx="625174" cy="719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>
            <a:hlinkClick r:id="" action="ppaction://noaction" highlightClick="1">
              <a:snd r:embed="rId13" name="AlberthammondEchameamilaculpa.wav"/>
            </a:hlinkClick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6" y="1862749"/>
            <a:ext cx="672952" cy="789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6" descr="Resultado de imagen de andy williams">
            <a:hlinkClick r:id="" action="ppaction://noaction" highlightClick="1">
              <a:snd r:embed="rId15" name="AndywilliamsHistoriadeunamor.wav"/>
            </a:hlinkClick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6" y="2748757"/>
            <a:ext cx="680243" cy="680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20 Rectángulo"/>
          <p:cNvSpPr/>
          <p:nvPr/>
        </p:nvSpPr>
        <p:spPr>
          <a:xfrm>
            <a:off x="954123" y="2751046"/>
            <a:ext cx="114807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b="1" dirty="0" err="1" smtClean="0"/>
              <a:t>Andi</a:t>
            </a:r>
            <a:r>
              <a:rPr lang="es-ES" sz="1400" b="1" dirty="0"/>
              <a:t> </a:t>
            </a:r>
            <a:r>
              <a:rPr lang="es-ES" sz="1400" b="1" dirty="0" smtClean="0"/>
              <a:t>William</a:t>
            </a:r>
          </a:p>
          <a:p>
            <a:r>
              <a:rPr lang="es-ES" sz="1400" b="1" dirty="0" smtClean="0"/>
              <a:t>Historia de </a:t>
            </a:r>
          </a:p>
          <a:p>
            <a:r>
              <a:rPr lang="es-ES" sz="1400" b="1" dirty="0" smtClean="0"/>
              <a:t>un amor</a:t>
            </a:r>
            <a:endParaRPr lang="es-ES" sz="1400" b="1" dirty="0"/>
          </a:p>
        </p:txBody>
      </p:sp>
      <p:pic>
        <p:nvPicPr>
          <p:cNvPr id="1026" name="Picture 2" descr="Resultado de imagen de mocedades">
            <a:hlinkClick r:id="" action="ppaction://noaction" highlightClick="1">
              <a:snd r:embed="rId17" name="MocedadesLellamabanloca.wav"/>
            </a:hlinkClick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56" y="3577452"/>
            <a:ext cx="660938" cy="654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49956" y="4487440"/>
            <a:ext cx="14320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b="1" dirty="0" smtClean="0"/>
              <a:t>Tino Casal </a:t>
            </a:r>
          </a:p>
          <a:p>
            <a:r>
              <a:rPr lang="es-ES" sz="1400" b="1" dirty="0" err="1" smtClean="0"/>
              <a:t>Eloise</a:t>
            </a:r>
            <a:endParaRPr lang="es-ES" sz="1400" b="1" dirty="0"/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9" name="Picture 5">
            <a:hlinkClick r:id="" action="ppaction://noaction" highlightClick="1">
              <a:snd r:embed="rId19" name="TinoCasalEloise.wav"/>
            </a:hlinkClick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34" y="4333551"/>
            <a:ext cx="594583" cy="594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C:\Users\Jose Luis\Desktop\40245202.jpg">
            <a:hlinkClick r:id="" action="ppaction://noaction" highlightClick="1">
              <a:snd r:embed="rId21" name="JoseguardiolaPequennaflor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881" y="268376"/>
            <a:ext cx="616753" cy="621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ose Luis\Desktop\images.jpg">
            <a:hlinkClick r:id="" action="ppaction://noaction" highlightClick="1">
              <a:snd r:embed="rId23" name="RocioComohanpasdolosannos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156" y="1085223"/>
            <a:ext cx="642942" cy="6429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ose Luis\Desktop\images (1).jpg">
            <a:hlinkClick r:id="" action="ppaction://noaction" highlightClick="1">
              <a:snd r:embed="rId25" name="JIglesiasQuenoserompalanoche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329" y="1865423"/>
            <a:ext cx="669305" cy="669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ose Luis\Desktop\14703956926196.jpg">
            <a:hlinkClick r:id="" action="ppaction://noaction" highlightClick="1">
              <a:snd r:embed="rId27" name="Duodinamico15annostienemiamor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9026" y="2728509"/>
            <a:ext cx="671833" cy="671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Jose Luis\Desktop\R-7891780-1451071649-1916.jpeg.jpg">
            <a:hlinkClick r:id="" action="ppaction://noaction" highlightClick="1">
              <a:snd r:embed="rId29" name="FormulaV-Vacacionesdeverano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829" y="3570666"/>
            <a:ext cx="666269" cy="65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Jose Luis\Desktop\51rO9mY6NfL._SY355_.jpg">
            <a:hlinkClick r:id="" action="ppaction://noaction" highlightClick="1">
              <a:snd r:embed="rId31" name="LolitasevillaCantameunpasodobleespannol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662" y="4379718"/>
            <a:ext cx="611310" cy="621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Resultado de imagen de nino bravo">
            <a:hlinkClick r:id="" action="ppaction://noaction" highlightClick="1">
              <a:snd r:embed="rId33" name="NinobravoUnbesoyunaflor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428" y="268376"/>
            <a:ext cx="618812" cy="656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>
            <a:hlinkClick r:id="" action="ppaction://noaction" highlightClick="1">
              <a:snd r:embed="rId35" name="RositaferrerSierradeluna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724" y="1115997"/>
            <a:ext cx="634111" cy="634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>
            <a:hlinkClick r:id="" action="ppaction://noaction" highlightClick="1">
              <a:snd r:embed="rId37" name="CharlesaznavourLabohemia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400" y="1934819"/>
            <a:ext cx="627435" cy="627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>
            <a:hlinkClick r:id="" action="ppaction://noaction" highlightClick="1">
              <a:snd r:embed="rId39" name="MDpraderaMariadolores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378" y="2737420"/>
            <a:ext cx="598911" cy="654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>
            <a:hlinkClick r:id="" action="ppaction://noaction" highlightClick="1">
              <a:snd r:embed="rId41" name="FranciscoLatino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8571" y="3579176"/>
            <a:ext cx="652083" cy="646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>
            <a:hlinkClick r:id="" action="ppaction://noaction" highlightClick="1">
              <a:snd r:embed="rId43" name="EstelaravalQuieremesiempr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400" y="4333551"/>
            <a:ext cx="594583" cy="594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random/>
    <p:sndAc>
      <p:stSnd>
        <p:snd r:embed="rId3" name="MORIR DE AM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9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36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3" y="501228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2507" y="7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viernes, 11 de enero de 2019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16:43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CIONES PARA EL RECUERDO N, 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N, 7</Template>
  <TotalTime>2</TotalTime>
  <Words>151</Words>
  <Application>Microsoft Office PowerPoint</Application>
  <PresentationFormat>Personalizado</PresentationFormat>
  <Paragraphs>56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CANCIONES PARA EL RECUERDO N, 7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2019-01-11T15:43:43Z</dcterms:created>
  <dcterms:modified xsi:type="dcterms:W3CDTF">2019-01-11T15:46:33Z</dcterms:modified>
</cp:coreProperties>
</file>