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5"/>
  </p:notesMasterIdLst>
  <p:sldIdLst>
    <p:sldId id="257" r:id="rId3"/>
    <p:sldId id="260" r:id="rId4"/>
  </p:sldIdLst>
  <p:sldSz cx="105124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SG7wsOqHb9AKhzwiNHxkA" hashData="DB67mbWOue2N2KTnBpJVObQYFN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1068" y="-384"/>
      </p:cViewPr>
      <p:guideLst>
        <p:guide orient="horz" pos="2160"/>
        <p:guide pos="331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DBFE3E-22F3-42BA-A4BB-CDE36CCADF3A}" type="datetimeFigureOut">
              <a:rPr lang="es-ES" smtClean="0"/>
              <a:pPr/>
              <a:t>14/11/2018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00100" y="685800"/>
            <a:ext cx="52578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3FC7AA-4BE3-4A13-AC2E-B118260895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800100" y="685800"/>
            <a:ext cx="52578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FC7AA-4BE3-4A13-AC2E-B11826089509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7"/>
            <a:ext cx="893556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7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14/11/2018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14/11/2018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0409" y="4406902"/>
            <a:ext cx="893556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0409" y="2906713"/>
            <a:ext cx="893556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14/11/2018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5621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43816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14/11/2018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535113"/>
            <a:ext cx="46448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5621" y="2174875"/>
            <a:ext cx="46448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40166" y="1535113"/>
            <a:ext cx="46466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40166" y="2174875"/>
            <a:ext cx="46466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14/11/2018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14/11/2018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14/11/2018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5622" y="273050"/>
            <a:ext cx="345851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10066" y="273052"/>
            <a:ext cx="58767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5622" y="1435102"/>
            <a:ext cx="345851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14/11/2018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60509" y="4800600"/>
            <a:ext cx="630745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60509" y="612775"/>
            <a:ext cx="630745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60509" y="5367338"/>
            <a:ext cx="63074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14/11/2018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14/11/2018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621509" y="274640"/>
            <a:ext cx="2365295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5621" y="274640"/>
            <a:ext cx="692068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14/11/2018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8"/>
            <a:ext cx="893556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5621" y="274638"/>
            <a:ext cx="946118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600202"/>
            <a:ext cx="946118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5621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E56D4-5757-4997-9794-6B0A6F02613E}" type="datetimeFigureOut">
              <a:rPr lang="es-ES" smtClean="0"/>
              <a:pPr/>
              <a:t>14/11/2018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91746" y="6356352"/>
            <a:ext cx="33289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33905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5621" y="6245225"/>
            <a:ext cx="2452899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audio" Target="../media/audio4.wav"/><Relationship Id="rId18" Type="http://schemas.openxmlformats.org/officeDocument/2006/relationships/image" Target="../media/image10.jpeg"/><Relationship Id="rId26" Type="http://schemas.openxmlformats.org/officeDocument/2006/relationships/image" Target="../media/image14.jpeg"/><Relationship Id="rId39" Type="http://schemas.openxmlformats.org/officeDocument/2006/relationships/audio" Target="../media/audio17.wav"/><Relationship Id="rId3" Type="http://schemas.openxmlformats.org/officeDocument/2006/relationships/audio" Target="../media/audio1.wav"/><Relationship Id="rId21" Type="http://schemas.openxmlformats.org/officeDocument/2006/relationships/audio" Target="../media/audio8.wav"/><Relationship Id="rId34" Type="http://schemas.openxmlformats.org/officeDocument/2006/relationships/image" Target="../media/image18.jpeg"/><Relationship Id="rId42" Type="http://schemas.openxmlformats.org/officeDocument/2006/relationships/image" Target="../media/image22.jpeg"/><Relationship Id="rId7" Type="http://schemas.openxmlformats.org/officeDocument/2006/relationships/image" Target="../media/image4.gif"/><Relationship Id="rId12" Type="http://schemas.openxmlformats.org/officeDocument/2006/relationships/image" Target="../media/image7.jpeg"/><Relationship Id="rId17" Type="http://schemas.openxmlformats.org/officeDocument/2006/relationships/audio" Target="../media/audio6.wav"/><Relationship Id="rId25" Type="http://schemas.openxmlformats.org/officeDocument/2006/relationships/audio" Target="../media/audio10.wav"/><Relationship Id="rId33" Type="http://schemas.openxmlformats.org/officeDocument/2006/relationships/audio" Target="../media/audio14.wav"/><Relationship Id="rId38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9.jpeg"/><Relationship Id="rId20" Type="http://schemas.openxmlformats.org/officeDocument/2006/relationships/image" Target="../media/image11.jpeg"/><Relationship Id="rId29" Type="http://schemas.openxmlformats.org/officeDocument/2006/relationships/audio" Target="../media/audio12.wav"/><Relationship Id="rId41" Type="http://schemas.openxmlformats.org/officeDocument/2006/relationships/audio" Target="../media/audio18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audio" Target="../media/audio3.wav"/><Relationship Id="rId24" Type="http://schemas.openxmlformats.org/officeDocument/2006/relationships/image" Target="../media/image13.jpeg"/><Relationship Id="rId32" Type="http://schemas.openxmlformats.org/officeDocument/2006/relationships/image" Target="../media/image17.jpeg"/><Relationship Id="rId37" Type="http://schemas.openxmlformats.org/officeDocument/2006/relationships/audio" Target="../media/audio16.wav"/><Relationship Id="rId40" Type="http://schemas.openxmlformats.org/officeDocument/2006/relationships/image" Target="../media/image21.jpeg"/><Relationship Id="rId5" Type="http://schemas.openxmlformats.org/officeDocument/2006/relationships/image" Target="../media/image2.gif"/><Relationship Id="rId15" Type="http://schemas.openxmlformats.org/officeDocument/2006/relationships/audio" Target="../media/audio5.wav"/><Relationship Id="rId23" Type="http://schemas.openxmlformats.org/officeDocument/2006/relationships/audio" Target="../media/audio9.wav"/><Relationship Id="rId28" Type="http://schemas.openxmlformats.org/officeDocument/2006/relationships/image" Target="../media/image15.jpeg"/><Relationship Id="rId36" Type="http://schemas.openxmlformats.org/officeDocument/2006/relationships/image" Target="../media/image19.jpeg"/><Relationship Id="rId10" Type="http://schemas.openxmlformats.org/officeDocument/2006/relationships/image" Target="../media/image6.jpeg"/><Relationship Id="rId19" Type="http://schemas.openxmlformats.org/officeDocument/2006/relationships/audio" Target="../media/audio7.wav"/><Relationship Id="rId31" Type="http://schemas.openxmlformats.org/officeDocument/2006/relationships/audio" Target="../media/audio13.wav"/><Relationship Id="rId4" Type="http://schemas.openxmlformats.org/officeDocument/2006/relationships/image" Target="../media/image1.jpeg"/><Relationship Id="rId9" Type="http://schemas.openxmlformats.org/officeDocument/2006/relationships/image" Target="../media/image5.jpeg"/><Relationship Id="rId14" Type="http://schemas.openxmlformats.org/officeDocument/2006/relationships/image" Target="../media/image8.jpeg"/><Relationship Id="rId22" Type="http://schemas.openxmlformats.org/officeDocument/2006/relationships/image" Target="../media/image12.jpeg"/><Relationship Id="rId27" Type="http://schemas.openxmlformats.org/officeDocument/2006/relationships/audio" Target="../media/audio11.wav"/><Relationship Id="rId30" Type="http://schemas.openxmlformats.org/officeDocument/2006/relationships/image" Target="../media/image16.jpeg"/><Relationship Id="rId35" Type="http://schemas.openxmlformats.org/officeDocument/2006/relationships/audio" Target="../media/audio15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9" descr="C:\Users\Jose Luis\Desktop\screen-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10512425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8990" y="3388992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043415" y="3388992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0"/>
            <a:ext cx="105124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3312"/>
            <a:ext cx="105124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26990" y="5572140"/>
            <a:ext cx="655493" cy="75770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827320" y="5214950"/>
            <a:ext cx="30951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113600" y="428604"/>
            <a:ext cx="3037471" cy="507209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Canciones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para  el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Recuerdo  n.º 6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969932" y="5572140"/>
            <a:ext cx="2071702" cy="779860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827871" y="1285860"/>
            <a:ext cx="12162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err="1" smtClean="0"/>
              <a:t>Pasion</a:t>
            </a:r>
            <a:r>
              <a:rPr lang="es-ES" sz="1400" b="1" dirty="0" smtClean="0"/>
              <a:t> Vega</a:t>
            </a:r>
          </a:p>
          <a:p>
            <a:r>
              <a:rPr lang="es-ES" sz="1400" b="1" dirty="0" smtClean="0"/>
              <a:t>Salve Rociera.</a:t>
            </a:r>
            <a:endParaRPr lang="es-ES" sz="1400" b="1" dirty="0"/>
          </a:p>
        </p:txBody>
      </p:sp>
      <p:sp>
        <p:nvSpPr>
          <p:cNvPr id="17" name="16 CuadroTexto"/>
          <p:cNvSpPr txBox="1"/>
          <p:nvPr/>
        </p:nvSpPr>
        <p:spPr>
          <a:xfrm>
            <a:off x="827056" y="1857364"/>
            <a:ext cx="107625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Carlos Cano</a:t>
            </a:r>
          </a:p>
          <a:p>
            <a:r>
              <a:rPr lang="es-ES" sz="1400" b="1" dirty="0" err="1" smtClean="0"/>
              <a:t>Maria</a:t>
            </a:r>
            <a:r>
              <a:rPr lang="es-ES" sz="1400" b="1" dirty="0" smtClean="0"/>
              <a:t> la </a:t>
            </a:r>
          </a:p>
          <a:p>
            <a:r>
              <a:rPr lang="es-ES" sz="1400" b="1" dirty="0" smtClean="0"/>
              <a:t>Portuguesa.</a:t>
            </a:r>
            <a:endParaRPr lang="es-ES" sz="1400" b="1" dirty="0"/>
          </a:p>
        </p:txBody>
      </p:sp>
      <p:sp>
        <p:nvSpPr>
          <p:cNvPr id="18" name="17 CuadroTexto"/>
          <p:cNvSpPr txBox="1"/>
          <p:nvPr/>
        </p:nvSpPr>
        <p:spPr>
          <a:xfrm>
            <a:off x="2898758" y="1000108"/>
            <a:ext cx="137973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Isabel Pantoja</a:t>
            </a:r>
          </a:p>
          <a:p>
            <a:r>
              <a:rPr lang="es-ES" sz="1400" b="1" dirty="0" smtClean="0"/>
              <a:t>Se me enamora </a:t>
            </a:r>
          </a:p>
          <a:p>
            <a:r>
              <a:rPr lang="es-ES" sz="1400" b="1" dirty="0" smtClean="0"/>
              <a:t>el alma.</a:t>
            </a:r>
            <a:endParaRPr lang="es-ES" sz="1400" b="1" dirty="0"/>
          </a:p>
        </p:txBody>
      </p:sp>
      <p:sp>
        <p:nvSpPr>
          <p:cNvPr id="23" name="22 CuadroTexto"/>
          <p:cNvSpPr txBox="1"/>
          <p:nvPr/>
        </p:nvSpPr>
        <p:spPr>
          <a:xfrm>
            <a:off x="5470526" y="1000108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/>
              <a:t>El Consorcio</a:t>
            </a:r>
          </a:p>
          <a:p>
            <a:r>
              <a:rPr lang="es-ES" sz="1400" b="1" dirty="0" err="1" smtClean="0"/>
              <a:t>Cha</a:t>
            </a:r>
            <a:r>
              <a:rPr lang="es-ES" sz="1400" b="1" dirty="0" smtClean="0"/>
              <a:t> </a:t>
            </a:r>
            <a:r>
              <a:rPr lang="es-ES" sz="1400" b="1" dirty="0" err="1" smtClean="0"/>
              <a:t>cha</a:t>
            </a:r>
            <a:r>
              <a:rPr lang="es-ES" sz="1400" b="1" dirty="0" smtClean="0"/>
              <a:t> del Tren</a:t>
            </a:r>
            <a:endParaRPr lang="es-ES" sz="1400" b="1" dirty="0"/>
          </a:p>
        </p:txBody>
      </p:sp>
      <p:pic>
        <p:nvPicPr>
          <p:cNvPr id="4" name="Picture 3" descr="C:\Documents and Settings\Jose Luis\Escritorio\68.1.jpg">
            <a:hlinkClick r:id="" action="ppaction://noaction" highlightClick="1">
              <a:snd r:embed="rId8" name="manolo escobar - mujeres y vino.wav"/>
            </a:hlinkClick>
          </p:cNvPr>
          <p:cNvPicPr>
            <a:picLocks noChangeAspect="1" noChangeArrowheads="1"/>
          </p:cNvPicPr>
          <p:nvPr/>
        </p:nvPicPr>
        <p:blipFill>
          <a:blip r:embed="rId9" cstate="print"/>
          <a:srcRect l="19481" r="12337"/>
          <a:stretch>
            <a:fillRect/>
          </a:stretch>
        </p:blipFill>
        <p:spPr bwMode="auto">
          <a:xfrm>
            <a:off x="255552" y="2571744"/>
            <a:ext cx="642942" cy="687160"/>
          </a:xfrm>
          <a:prstGeom prst="rect">
            <a:avLst/>
          </a:prstGeom>
          <a:noFill/>
        </p:spPr>
      </p:pic>
      <p:sp>
        <p:nvSpPr>
          <p:cNvPr id="24" name="23 CuadroTexto"/>
          <p:cNvSpPr txBox="1"/>
          <p:nvPr/>
        </p:nvSpPr>
        <p:spPr>
          <a:xfrm>
            <a:off x="898494" y="2714620"/>
            <a:ext cx="13828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Manolo Escobar</a:t>
            </a:r>
          </a:p>
          <a:p>
            <a:r>
              <a:rPr lang="es-ES" sz="1400" b="1" dirty="0" err="1" smtClean="0"/>
              <a:t>Mujers</a:t>
            </a:r>
            <a:r>
              <a:rPr lang="es-ES" sz="1400" b="1" dirty="0" smtClean="0"/>
              <a:t> y vino</a:t>
            </a:r>
            <a:endParaRPr lang="es-ES" sz="1400" b="1" dirty="0"/>
          </a:p>
        </p:txBody>
      </p:sp>
      <p:sp>
        <p:nvSpPr>
          <p:cNvPr id="26" name="25 CuadroTexto"/>
          <p:cNvSpPr txBox="1"/>
          <p:nvPr/>
        </p:nvSpPr>
        <p:spPr>
          <a:xfrm>
            <a:off x="827056" y="3500438"/>
            <a:ext cx="13987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Los cinco latinos</a:t>
            </a:r>
          </a:p>
          <a:p>
            <a:r>
              <a:rPr lang="es-ES" sz="1400" b="1" dirty="0" smtClean="0"/>
              <a:t>Perfidia.</a:t>
            </a:r>
            <a:endParaRPr lang="es-ES" sz="1400" b="1" dirty="0"/>
          </a:p>
        </p:txBody>
      </p:sp>
      <p:sp>
        <p:nvSpPr>
          <p:cNvPr id="31" name="30 Rectángulo"/>
          <p:cNvSpPr/>
          <p:nvPr/>
        </p:nvSpPr>
        <p:spPr>
          <a:xfrm>
            <a:off x="2898758" y="4071942"/>
            <a:ext cx="158902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Mari </a:t>
            </a:r>
            <a:r>
              <a:rPr lang="es-ES" sz="1400" b="1" dirty="0" err="1" smtClean="0"/>
              <a:t>Trini</a:t>
            </a:r>
            <a:r>
              <a:rPr lang="es-ES" sz="1400" b="1" dirty="0" smtClean="0"/>
              <a:t> y </a:t>
            </a:r>
          </a:p>
          <a:p>
            <a:r>
              <a:rPr lang="es-ES" sz="1400" b="1" dirty="0" smtClean="0"/>
              <a:t>Julio Iglesias</a:t>
            </a:r>
          </a:p>
          <a:p>
            <a:r>
              <a:rPr lang="es-ES" sz="1400" b="1" dirty="0" smtClean="0"/>
              <a:t>Ramito de Violetas</a:t>
            </a:r>
          </a:p>
        </p:txBody>
      </p:sp>
      <p:sp>
        <p:nvSpPr>
          <p:cNvPr id="33" name="32 Rectángulo"/>
          <p:cNvSpPr/>
          <p:nvPr/>
        </p:nvSpPr>
        <p:spPr>
          <a:xfrm>
            <a:off x="2898758" y="428604"/>
            <a:ext cx="20743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200" b="1" dirty="0" smtClean="0">
                <a:latin typeface="Arial" pitchFamily="34" charset="0"/>
                <a:cs typeface="Arial" pitchFamily="34" charset="0"/>
              </a:rPr>
              <a:t>Jorge </a:t>
            </a:r>
            <a:r>
              <a:rPr lang="es-ES" sz="1200" b="1" dirty="0" err="1" smtClean="0">
                <a:latin typeface="Arial" pitchFamily="34" charset="0"/>
                <a:cs typeface="Arial" pitchFamily="34" charset="0"/>
              </a:rPr>
              <a:t>Sepulveda</a:t>
            </a:r>
            <a:endParaRPr lang="es-ES" sz="1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s-ES" sz="1200" b="1" dirty="0" smtClean="0">
                <a:latin typeface="Arial" pitchFamily="34" charset="0"/>
                <a:cs typeface="Arial" pitchFamily="34" charset="0"/>
              </a:rPr>
              <a:t>Tres veces Guapa.</a:t>
            </a:r>
            <a:endParaRPr lang="es-ES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5470526" y="1643050"/>
            <a:ext cx="15716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/>
              <a:t>Joan </a:t>
            </a:r>
            <a:r>
              <a:rPr lang="es-ES" sz="1400" b="1" dirty="0" smtClean="0"/>
              <a:t>M</a:t>
            </a:r>
            <a:r>
              <a:rPr lang="es-ES" sz="1400" b="1" dirty="0" smtClean="0"/>
              <a:t>anuel </a:t>
            </a:r>
            <a:r>
              <a:rPr lang="es-ES" sz="1400" b="1" dirty="0" smtClean="0"/>
              <a:t>S</a:t>
            </a:r>
            <a:r>
              <a:rPr lang="es-ES" sz="1400" b="1" dirty="0" smtClean="0"/>
              <a:t>errat</a:t>
            </a:r>
          </a:p>
          <a:p>
            <a:r>
              <a:rPr lang="es-ES" sz="1400" b="1" dirty="0" err="1" smtClean="0"/>
              <a:t>Mediterraneo</a:t>
            </a:r>
            <a:endParaRPr lang="es-ES" sz="1400" b="1" dirty="0"/>
          </a:p>
        </p:txBody>
      </p:sp>
      <p:sp>
        <p:nvSpPr>
          <p:cNvPr id="40" name="39 CuadroTexto"/>
          <p:cNvSpPr txBox="1"/>
          <p:nvPr/>
        </p:nvSpPr>
        <p:spPr>
          <a:xfrm>
            <a:off x="5399088" y="4071942"/>
            <a:ext cx="14772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Charles </a:t>
            </a:r>
            <a:r>
              <a:rPr lang="es-ES" sz="1400" b="1" dirty="0" err="1" smtClean="0"/>
              <a:t>Aznavour</a:t>
            </a:r>
            <a:endParaRPr lang="es-ES" sz="1400" b="1" dirty="0" smtClean="0"/>
          </a:p>
          <a:p>
            <a:r>
              <a:rPr lang="es-ES" sz="1400" b="1" dirty="0" smtClean="0"/>
              <a:t>Venecia sin Ti</a:t>
            </a:r>
            <a:endParaRPr lang="es-ES" sz="1400" b="1" dirty="0"/>
          </a:p>
        </p:txBody>
      </p:sp>
      <p:sp>
        <p:nvSpPr>
          <p:cNvPr id="38" name="37 CuadroTexto"/>
          <p:cNvSpPr txBox="1"/>
          <p:nvPr/>
        </p:nvSpPr>
        <p:spPr>
          <a:xfrm>
            <a:off x="2898758" y="3429000"/>
            <a:ext cx="1476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/>
              <a:t>Luz Casal</a:t>
            </a:r>
          </a:p>
          <a:p>
            <a:r>
              <a:rPr lang="es-ES" sz="1400" b="1" dirty="0" smtClean="0"/>
              <a:t>Piensa en mi</a:t>
            </a:r>
            <a:endParaRPr lang="es-ES" sz="1400" b="1" dirty="0"/>
          </a:p>
        </p:txBody>
      </p:sp>
      <p:sp>
        <p:nvSpPr>
          <p:cNvPr id="41" name="40 Rectángulo"/>
          <p:cNvSpPr/>
          <p:nvPr/>
        </p:nvSpPr>
        <p:spPr>
          <a:xfrm>
            <a:off x="898494" y="500042"/>
            <a:ext cx="11341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Lucho Gatica</a:t>
            </a:r>
          </a:p>
          <a:p>
            <a:r>
              <a:rPr lang="es-ES" sz="1400" b="1" dirty="0" smtClean="0"/>
              <a:t>El Reloj</a:t>
            </a:r>
            <a:endParaRPr lang="es-ES" sz="1400" b="1" dirty="0"/>
          </a:p>
        </p:txBody>
      </p:sp>
      <p:sp>
        <p:nvSpPr>
          <p:cNvPr id="42" name="41 Rectángulo"/>
          <p:cNvSpPr/>
          <p:nvPr/>
        </p:nvSpPr>
        <p:spPr>
          <a:xfrm>
            <a:off x="2898758" y="2571744"/>
            <a:ext cx="15112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err="1" smtClean="0"/>
              <a:t>Duo</a:t>
            </a:r>
            <a:r>
              <a:rPr lang="es-ES" sz="1400" b="1" dirty="0" smtClean="0"/>
              <a:t> Dinámico</a:t>
            </a:r>
          </a:p>
          <a:p>
            <a:r>
              <a:rPr lang="es-ES" sz="1400" b="1" dirty="0" smtClean="0"/>
              <a:t>Esos ojitos negros</a:t>
            </a:r>
            <a:endParaRPr lang="es-ES" sz="1400" b="1" dirty="0"/>
          </a:p>
        </p:txBody>
      </p:sp>
      <p:sp>
        <p:nvSpPr>
          <p:cNvPr id="43" name="42 Rectángulo"/>
          <p:cNvSpPr/>
          <p:nvPr/>
        </p:nvSpPr>
        <p:spPr>
          <a:xfrm>
            <a:off x="2898758" y="1785926"/>
            <a:ext cx="16754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The Beatles </a:t>
            </a:r>
          </a:p>
          <a:p>
            <a:r>
              <a:rPr lang="es-ES" sz="1400" b="1" dirty="0" smtClean="0"/>
              <a:t>Submarino Amarillo</a:t>
            </a:r>
          </a:p>
        </p:txBody>
      </p:sp>
      <p:sp>
        <p:nvSpPr>
          <p:cNvPr id="45" name="44 Rectángulo"/>
          <p:cNvSpPr/>
          <p:nvPr/>
        </p:nvSpPr>
        <p:spPr>
          <a:xfrm>
            <a:off x="5399088" y="357166"/>
            <a:ext cx="11541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Rocio Durcal </a:t>
            </a:r>
          </a:p>
          <a:p>
            <a:r>
              <a:rPr lang="es-ES" sz="1400" b="1" dirty="0" smtClean="0"/>
              <a:t>Infiel</a:t>
            </a:r>
            <a:endParaRPr lang="es-ES" sz="1400" b="1" dirty="0"/>
          </a:p>
        </p:txBody>
      </p:sp>
      <p:sp>
        <p:nvSpPr>
          <p:cNvPr id="52" name="51 CuadroTexto"/>
          <p:cNvSpPr txBox="1"/>
          <p:nvPr/>
        </p:nvSpPr>
        <p:spPr>
          <a:xfrm>
            <a:off x="5470526" y="3357562"/>
            <a:ext cx="15821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Paloma San </a:t>
            </a:r>
            <a:r>
              <a:rPr lang="es-ES" sz="1400" b="1" dirty="0" smtClean="0"/>
              <a:t>B</a:t>
            </a:r>
            <a:r>
              <a:rPr lang="es-ES" sz="1400" b="1" dirty="0" smtClean="0"/>
              <a:t>asilio</a:t>
            </a:r>
          </a:p>
          <a:p>
            <a:r>
              <a:rPr lang="es-ES" sz="1400" b="1" dirty="0" smtClean="0"/>
              <a:t>La Hiedra</a:t>
            </a:r>
            <a:endParaRPr lang="es-ES" sz="1400" b="1" dirty="0"/>
          </a:p>
        </p:txBody>
      </p:sp>
      <p:sp>
        <p:nvSpPr>
          <p:cNvPr id="55" name="54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9613930" y="6143644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56" name="55 CuadroTexto"/>
          <p:cNvSpPr txBox="1"/>
          <p:nvPr/>
        </p:nvSpPr>
        <p:spPr>
          <a:xfrm>
            <a:off x="8328046" y="6143644"/>
            <a:ext cx="1288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PARA SALIR</a:t>
            </a:r>
            <a:endParaRPr lang="es-ES" b="1" dirty="0"/>
          </a:p>
        </p:txBody>
      </p:sp>
      <p:sp>
        <p:nvSpPr>
          <p:cNvPr id="57" name="56 Rectángulo"/>
          <p:cNvSpPr/>
          <p:nvPr/>
        </p:nvSpPr>
        <p:spPr>
          <a:xfrm>
            <a:off x="2827320" y="6286520"/>
            <a:ext cx="4954048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PINCHA EN LOS DISCOS PARA OIR LAS CANCIONES</a:t>
            </a:r>
            <a:endParaRPr lang="es-ES" b="1" dirty="0"/>
          </a:p>
        </p:txBody>
      </p:sp>
      <p:pic>
        <p:nvPicPr>
          <p:cNvPr id="1027" name="Picture 3" descr="C:\Users\Jose Luis\Desktop\7617.jpg">
            <a:hlinkClick r:id="" action="ppaction://noaction" highlightClick="1">
              <a:snd r:embed="rId3" name="MORIR DE AMOR.wav"/>
            </a:hlinkClick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899022" y="2428868"/>
            <a:ext cx="571503" cy="642941"/>
          </a:xfrm>
          <a:prstGeom prst="rect">
            <a:avLst/>
          </a:prstGeom>
          <a:noFill/>
        </p:spPr>
      </p:pic>
      <p:sp>
        <p:nvSpPr>
          <p:cNvPr id="39" name="38 CuadroTexto"/>
          <p:cNvSpPr txBox="1"/>
          <p:nvPr/>
        </p:nvSpPr>
        <p:spPr>
          <a:xfrm>
            <a:off x="5470526" y="2571744"/>
            <a:ext cx="1324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Camilo Sexto</a:t>
            </a:r>
          </a:p>
          <a:p>
            <a:r>
              <a:rPr lang="es-ES" sz="1400" b="1" dirty="0" smtClean="0"/>
              <a:t>Morir de Amor.</a:t>
            </a:r>
            <a:endParaRPr lang="es-ES" sz="1400" b="1" dirty="0"/>
          </a:p>
        </p:txBody>
      </p:sp>
      <p:pic>
        <p:nvPicPr>
          <p:cNvPr id="1028" name="Picture 4" descr="C:\Users\Jose Luis\Desktop\91ehuLTTQqL._SY355_.jpg">
            <a:hlinkClick r:id="" action="ppaction://noaction" highlightClick="1">
              <a:snd r:embed="rId11" name="pasion vega salve rociera(2).wav"/>
            </a:hlinkClick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55552" y="1142984"/>
            <a:ext cx="588326" cy="652674"/>
          </a:xfrm>
          <a:prstGeom prst="rect">
            <a:avLst/>
          </a:prstGeom>
          <a:noFill/>
        </p:spPr>
      </p:pic>
      <p:pic>
        <p:nvPicPr>
          <p:cNvPr id="1029" name="Picture 5" descr="C:\Users\Jose Luis\Desktop\s-l300.jpg">
            <a:hlinkClick r:id="" action="ppaction://noaction" highlightClick="1">
              <a:snd r:embed="rId13" name="pasodobles - carlos cano - maria la portuguesa84.wav"/>
            </a:hlinkClick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55552" y="1928802"/>
            <a:ext cx="586923" cy="588968"/>
          </a:xfrm>
          <a:prstGeom prst="rect">
            <a:avLst/>
          </a:prstGeom>
          <a:noFill/>
        </p:spPr>
      </p:pic>
      <p:pic>
        <p:nvPicPr>
          <p:cNvPr id="1030" name="Picture 6" descr="C:\Users\Jose Luis\Desktop\https_%2F%2Fimages.genius.com%2Fd061e99a6f0890ba12850a6e84c90e7c.600x600x1.jpg">
            <a:hlinkClick r:id="" action="ppaction://noaction" highlightClick="1">
              <a:snd r:embed="rId15" name="SE  ME ENAMORA EL ALMA.wav"/>
            </a:hlinkClick>
          </p:cNvPr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2327254" y="1071546"/>
            <a:ext cx="571504" cy="571504"/>
          </a:xfrm>
          <a:prstGeom prst="rect">
            <a:avLst/>
          </a:prstGeom>
          <a:noFill/>
        </p:spPr>
      </p:pic>
      <p:pic>
        <p:nvPicPr>
          <p:cNvPr id="1031" name="Picture 7" descr="C:\Users\Jose Luis\Desktop\descarga.jpg">
            <a:hlinkClick r:id="" action="ppaction://noaction" highlightClick="1">
              <a:snd r:embed="rId17" name="los cinco latinos - perfidia.wav"/>
            </a:hlinkClick>
          </p:cNvPr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55552" y="3384536"/>
            <a:ext cx="615968" cy="615968"/>
          </a:xfrm>
          <a:prstGeom prst="rect">
            <a:avLst/>
          </a:prstGeom>
          <a:noFill/>
        </p:spPr>
      </p:pic>
      <p:sp>
        <p:nvSpPr>
          <p:cNvPr id="44" name="43 CuadroTexto"/>
          <p:cNvSpPr txBox="1"/>
          <p:nvPr/>
        </p:nvSpPr>
        <p:spPr>
          <a:xfrm>
            <a:off x="827056" y="4071942"/>
            <a:ext cx="123482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Ecos del </a:t>
            </a:r>
            <a:r>
              <a:rPr lang="es-ES" sz="1400" b="1" dirty="0" err="1" smtClean="0"/>
              <a:t>Rocio</a:t>
            </a:r>
            <a:endParaRPr lang="es-ES" sz="1400" b="1" dirty="0" smtClean="0"/>
          </a:p>
          <a:p>
            <a:r>
              <a:rPr lang="es-ES" sz="1400" b="1" dirty="0" smtClean="0"/>
              <a:t>Porque te </a:t>
            </a:r>
          </a:p>
          <a:p>
            <a:r>
              <a:rPr lang="es-ES" sz="1400" b="1" dirty="0" smtClean="0"/>
              <a:t>llaman </a:t>
            </a:r>
            <a:r>
              <a:rPr lang="es-ES" sz="1400" b="1" dirty="0" err="1" smtClean="0"/>
              <a:t>Rocio</a:t>
            </a:r>
            <a:r>
              <a:rPr lang="es-ES" sz="1400" b="1" dirty="0" smtClean="0"/>
              <a:t>.</a:t>
            </a:r>
            <a:endParaRPr lang="es-ES" sz="1400" b="1" dirty="0"/>
          </a:p>
        </p:txBody>
      </p:sp>
      <p:pic>
        <p:nvPicPr>
          <p:cNvPr id="1032" name="Picture 8" descr="C:\Users\Jose Luis\Desktop\ecos_antequera.jpg">
            <a:hlinkClick r:id="" action="ppaction://noaction" highlightClick="1">
              <a:snd r:embed="rId19" name="02 porque te llamas rocio - sevillanas 1991 ecos del rocio.wav"/>
            </a:hlinkClick>
          </p:cNvPr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255552" y="4143380"/>
            <a:ext cx="571504" cy="610874"/>
          </a:xfrm>
          <a:prstGeom prst="rect">
            <a:avLst/>
          </a:prstGeom>
          <a:noFill/>
        </p:spPr>
      </p:pic>
      <p:pic>
        <p:nvPicPr>
          <p:cNvPr id="1033" name="Picture 9" descr="C:\Users\Jose Luis\Desktop\una-casa-portguesa.jpg">
            <a:hlinkClick r:id="" action="ppaction://noaction" highlightClick="1">
              <a:snd r:embed="rId21" name="pasodoble jorge sepulveda- tres veces guapa.wav"/>
            </a:hlinkClick>
          </p:cNvPr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2327254" y="357166"/>
            <a:ext cx="571504" cy="571504"/>
          </a:xfrm>
          <a:prstGeom prst="rect">
            <a:avLst/>
          </a:prstGeom>
          <a:noFill/>
        </p:spPr>
      </p:pic>
      <p:pic>
        <p:nvPicPr>
          <p:cNvPr id="1035" name="Picture 11" descr="C:\Users\Jose Luis\Desktop\e79aad9792c92e4f333f8ac9976713b8d63e7bef.jpg">
            <a:hlinkClick r:id="" action="ppaction://noaction" highlightClick="1">
              <a:snd r:embed="rId23" name="mari trini &amp; julio iglesias - un ramito de violetas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2327254" y="4000504"/>
            <a:ext cx="598480" cy="714380"/>
          </a:xfrm>
          <a:prstGeom prst="rect">
            <a:avLst/>
          </a:prstGeom>
          <a:noFill/>
        </p:spPr>
      </p:pic>
      <p:pic>
        <p:nvPicPr>
          <p:cNvPr id="1026" name="Picture 2" descr="C:\Users\Jose Luis\Desktop\The-Beatles-un-equipo-perfecto.jpg">
            <a:hlinkClick r:id="" action="ppaction://noaction" highlightClick="1">
              <a:snd r:embed="rId25" name="ri the beatles - yellow submarine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2327254" y="1785926"/>
            <a:ext cx="571504" cy="642942"/>
          </a:xfrm>
          <a:prstGeom prst="rect">
            <a:avLst/>
          </a:prstGeom>
          <a:noFill/>
        </p:spPr>
      </p:pic>
      <p:pic>
        <p:nvPicPr>
          <p:cNvPr id="2" name="Picture 3" descr="C:\Users\Jose Luis\Desktop\descarga.jpg">
            <a:hlinkClick r:id="" action="ppaction://noaction" highlightClick="1">
              <a:snd r:embed="rId27" name="ESOS OJITOS NEGROS.wav"/>
            </a:hlinkClick>
          </p:cNvPr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2327254" y="2571744"/>
            <a:ext cx="571504" cy="571504"/>
          </a:xfrm>
          <a:prstGeom prst="rect">
            <a:avLst/>
          </a:prstGeom>
          <a:noFill/>
        </p:spPr>
      </p:pic>
      <p:pic>
        <p:nvPicPr>
          <p:cNvPr id="3" name="Picture 4" descr="C:\Users\Jose Luis\Desktop\unnamed.jpg">
            <a:hlinkClick r:id="" action="ppaction://noaction" highlightClick="1">
              <a:snd r:embed="rId29" name="luz casal - piensa en mi (tacones lejanos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2327254" y="3286124"/>
            <a:ext cx="571504" cy="658786"/>
          </a:xfrm>
          <a:prstGeom prst="rect">
            <a:avLst/>
          </a:prstGeom>
          <a:noFill/>
        </p:spPr>
      </p:pic>
      <p:pic>
        <p:nvPicPr>
          <p:cNvPr id="5" name="Picture 2" descr="C:\Users\Jose Luis\Desktop\grandes exitos de rocio durcal.jpg">
            <a:hlinkClick r:id="" action="ppaction://noaction" highlightClick="1">
              <a:snd r:embed="rId31" name="01 infiel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/>
          <a:srcRect l="43844"/>
          <a:stretch>
            <a:fillRect/>
          </a:stretch>
        </p:blipFill>
        <p:spPr bwMode="auto">
          <a:xfrm>
            <a:off x="4899022" y="357166"/>
            <a:ext cx="500066" cy="515933"/>
          </a:xfrm>
          <a:prstGeom prst="rect">
            <a:avLst/>
          </a:prstGeom>
          <a:noFill/>
        </p:spPr>
      </p:pic>
      <p:pic>
        <p:nvPicPr>
          <p:cNvPr id="6" name="Picture 3" descr="C:\Users\Jose Luis\Desktop\70f518298d692c608086e0dc5f607c607f709cb7.jpg">
            <a:hlinkClick r:id="" action="ppaction://noaction" highlightClick="1">
              <a:snd r:embed="rId33" name="el consorcio - el chacacha del tren137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4899022" y="1000108"/>
            <a:ext cx="571504" cy="571504"/>
          </a:xfrm>
          <a:prstGeom prst="rect">
            <a:avLst/>
          </a:prstGeom>
          <a:noFill/>
        </p:spPr>
      </p:pic>
      <p:pic>
        <p:nvPicPr>
          <p:cNvPr id="8" name="Picture 5" descr="C:\Users\Jose Luis\Desktop\714e47bde82051439fc2c712d9f2c6d8.jpg">
            <a:hlinkClick r:id="" action="ppaction://noaction" highlightClick="1">
              <a:snd r:embed="rId35" name="mediterraneo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/>
          <a:srcRect l="17666" r="17333"/>
          <a:stretch>
            <a:fillRect/>
          </a:stretch>
        </p:blipFill>
        <p:spPr bwMode="auto">
          <a:xfrm>
            <a:off x="4899022" y="1714488"/>
            <a:ext cx="558767" cy="573090"/>
          </a:xfrm>
          <a:prstGeom prst="rect">
            <a:avLst/>
          </a:prstGeom>
          <a:noFill/>
        </p:spPr>
      </p:pic>
      <p:pic>
        <p:nvPicPr>
          <p:cNvPr id="9" name="Picture 6" descr="C:\Users\Jose Luis\Desktop\q-LUCHOG.jpg">
            <a:hlinkClick r:id="" action="ppaction://noaction" highlightClick="1">
              <a:snd r:embed="rId37" name="LuchogaticaReloj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/>
          <a:srcRect/>
          <a:stretch>
            <a:fillRect/>
          </a:stretch>
        </p:blipFill>
        <p:spPr bwMode="auto">
          <a:xfrm>
            <a:off x="255552" y="357166"/>
            <a:ext cx="642942" cy="642942"/>
          </a:xfrm>
          <a:prstGeom prst="rect">
            <a:avLst/>
          </a:prstGeom>
          <a:noFill/>
        </p:spPr>
      </p:pic>
      <p:pic>
        <p:nvPicPr>
          <p:cNvPr id="10" name="Picture 7" descr="C:\Users\Jose Luis\Desktop\R-5586127-1397326262-9517.jpeg.jpg">
            <a:hlinkClick r:id="" action="ppaction://noaction" highlightClick="1">
              <a:snd r:embed="rId39" name="palomasanbasiliolahiedra.wav"/>
            </a:hlinkClick>
          </p:cNvPr>
          <p:cNvPicPr>
            <a:picLocks noChangeAspect="1" noChangeArrowheads="1"/>
          </p:cNvPicPr>
          <p:nvPr/>
        </p:nvPicPr>
        <p:blipFill>
          <a:blip r:embed="rId40"/>
          <a:srcRect/>
          <a:stretch>
            <a:fillRect/>
          </a:stretch>
        </p:blipFill>
        <p:spPr bwMode="auto">
          <a:xfrm>
            <a:off x="4899022" y="3214686"/>
            <a:ext cx="571504" cy="571504"/>
          </a:xfrm>
          <a:prstGeom prst="rect">
            <a:avLst/>
          </a:prstGeom>
          <a:noFill/>
        </p:spPr>
      </p:pic>
      <p:pic>
        <p:nvPicPr>
          <p:cNvPr id="11" name="Picture 8" descr="C:\Users\Jose Luis\Desktop\51DZAkHi2OL._SS500.jpg">
            <a:hlinkClick r:id="" action="ppaction://noaction" highlightClick="1">
              <a:snd r:embed="rId41" name="charlesaznavourveneciasinti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/>
          <a:srcRect/>
          <a:stretch>
            <a:fillRect/>
          </a:stretch>
        </p:blipFill>
        <p:spPr bwMode="auto">
          <a:xfrm>
            <a:off x="4827584" y="4000504"/>
            <a:ext cx="598466" cy="59846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  <p:sndAc>
      <p:stSnd>
        <p:snd r:embed="rId3" name="MORIR DE AM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5124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512425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77693" y="0"/>
            <a:ext cx="5606627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512425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14053" y="4724402"/>
            <a:ext cx="3066124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82662" y="4191000"/>
            <a:ext cx="271571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2989" y="4876800"/>
            <a:ext cx="1401657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2971800"/>
            <a:ext cx="613225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505200"/>
            <a:ext cx="613225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4038600"/>
            <a:ext cx="613225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572000"/>
            <a:ext cx="613225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NCIONES PARA EL RECUERDO N.º 6.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CANCIONES PARA EL RECUERDO N.º 6.</Template>
  <TotalTime>111</TotalTime>
  <Words>132</Words>
  <Application>Microsoft Office PowerPoint</Application>
  <PresentationFormat>Personalizado</PresentationFormat>
  <Paragraphs>48</Paragraphs>
  <Slides>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4" baseType="lpstr">
      <vt:lpstr>CANCIONES PARA EL RECUERDO N.º 6.</vt:lpstr>
      <vt:lpstr>1_Diseño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102</cp:revision>
  <dcterms:created xsi:type="dcterms:W3CDTF">2018-11-14T18:31:09Z</dcterms:created>
  <dcterms:modified xsi:type="dcterms:W3CDTF">2018-11-14T20:22:53Z</dcterms:modified>
</cp:coreProperties>
</file>