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5"/>
  </p:notesMasterIdLst>
  <p:sldIdLst>
    <p:sldId id="301" r:id="rId3"/>
    <p:sldId id="300" r:id="rId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8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miércoles, 31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miércoles, 31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miércoles, 31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miércoles, 31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miércoles, 31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miércoles, 31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miércoles, 31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miércoles, 31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miércoles, 31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miércoles, 31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miércoles, 31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miércoles, 31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miércoles, 31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miércoles, 31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miércoles, 31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miércoles, 31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miércoles, 31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miércoles, 31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miércoles, 31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miércoles, 31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miércoles, 31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miércoles, 31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miércoles, 31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miércoles, 31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audio" Target="../media/audio5.wav"/><Relationship Id="rId18" Type="http://schemas.openxmlformats.org/officeDocument/2006/relationships/image" Target="../media/image10.jpeg"/><Relationship Id="rId26" Type="http://schemas.openxmlformats.org/officeDocument/2006/relationships/image" Target="../media/image14.jpeg"/><Relationship Id="rId39" Type="http://schemas.openxmlformats.org/officeDocument/2006/relationships/image" Target="../media/image21.gif"/><Relationship Id="rId3" Type="http://schemas.openxmlformats.org/officeDocument/2006/relationships/image" Target="../media/image1.jpeg"/><Relationship Id="rId21" Type="http://schemas.openxmlformats.org/officeDocument/2006/relationships/audio" Target="../media/audio9.wav"/><Relationship Id="rId34" Type="http://schemas.openxmlformats.org/officeDocument/2006/relationships/image" Target="../media/image18.jpeg"/><Relationship Id="rId7" Type="http://schemas.openxmlformats.org/officeDocument/2006/relationships/audio" Target="../media/audio2.wav"/><Relationship Id="rId12" Type="http://schemas.openxmlformats.org/officeDocument/2006/relationships/image" Target="../media/image7.jpeg"/><Relationship Id="rId17" Type="http://schemas.openxmlformats.org/officeDocument/2006/relationships/audio" Target="../media/audio7.wav"/><Relationship Id="rId25" Type="http://schemas.openxmlformats.org/officeDocument/2006/relationships/audio" Target="../media/audio11.wav"/><Relationship Id="rId33" Type="http://schemas.openxmlformats.org/officeDocument/2006/relationships/audio" Target="../media/audio15.wav"/><Relationship Id="rId38" Type="http://schemas.openxmlformats.org/officeDocument/2006/relationships/image" Target="../media/image20.jpeg"/><Relationship Id="rId2" Type="http://schemas.openxmlformats.org/officeDocument/2006/relationships/audio" Target="../media/audio1.wav"/><Relationship Id="rId16" Type="http://schemas.openxmlformats.org/officeDocument/2006/relationships/image" Target="../media/image9.jpeg"/><Relationship Id="rId20" Type="http://schemas.openxmlformats.org/officeDocument/2006/relationships/image" Target="../media/image11.jpeg"/><Relationship Id="rId29" Type="http://schemas.openxmlformats.org/officeDocument/2006/relationships/audio" Target="../media/audio1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audio" Target="../media/audio4.wav"/><Relationship Id="rId24" Type="http://schemas.openxmlformats.org/officeDocument/2006/relationships/image" Target="../media/image13.jpeg"/><Relationship Id="rId32" Type="http://schemas.openxmlformats.org/officeDocument/2006/relationships/image" Target="../media/image17.jpeg"/><Relationship Id="rId37" Type="http://schemas.openxmlformats.org/officeDocument/2006/relationships/audio" Target="../media/audio17.wav"/><Relationship Id="rId5" Type="http://schemas.openxmlformats.org/officeDocument/2006/relationships/image" Target="../media/image3.gif"/><Relationship Id="rId15" Type="http://schemas.openxmlformats.org/officeDocument/2006/relationships/audio" Target="../media/audio6.wav"/><Relationship Id="rId23" Type="http://schemas.openxmlformats.org/officeDocument/2006/relationships/audio" Target="../media/audio10.wav"/><Relationship Id="rId28" Type="http://schemas.openxmlformats.org/officeDocument/2006/relationships/image" Target="../media/image15.jpeg"/><Relationship Id="rId36" Type="http://schemas.openxmlformats.org/officeDocument/2006/relationships/image" Target="../media/image19.jpeg"/><Relationship Id="rId10" Type="http://schemas.openxmlformats.org/officeDocument/2006/relationships/image" Target="../media/image6.jpeg"/><Relationship Id="rId19" Type="http://schemas.openxmlformats.org/officeDocument/2006/relationships/audio" Target="../media/audio8.wav"/><Relationship Id="rId31" Type="http://schemas.openxmlformats.org/officeDocument/2006/relationships/audio" Target="../media/audio14.wav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image" Target="../media/image8.jpeg"/><Relationship Id="rId22" Type="http://schemas.openxmlformats.org/officeDocument/2006/relationships/image" Target="../media/image12.jpeg"/><Relationship Id="rId27" Type="http://schemas.openxmlformats.org/officeDocument/2006/relationships/audio" Target="../media/audio12.wav"/><Relationship Id="rId30" Type="http://schemas.openxmlformats.org/officeDocument/2006/relationships/image" Target="../media/image16.jpeg"/><Relationship Id="rId35" Type="http://schemas.openxmlformats.org/officeDocument/2006/relationships/audio" Target="../media/audio16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WordArt 14"/>
          <p:cNvSpPr>
            <a:spLocks noChangeArrowheads="1" noChangeShapeType="1" noTextEdit="1"/>
          </p:cNvSpPr>
          <p:nvPr/>
        </p:nvSpPr>
        <p:spPr bwMode="auto">
          <a:xfrm>
            <a:off x="7596188" y="620430"/>
            <a:ext cx="923803" cy="362349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10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BlackChancery"/>
            </a:endParaRPr>
          </a:p>
        </p:txBody>
      </p:sp>
      <p:pic>
        <p:nvPicPr>
          <p:cNvPr id="261148" name="Picture 28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24" y="5542453"/>
            <a:ext cx="864553" cy="981299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6114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488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1153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5929322" y="5786454"/>
            <a:ext cx="1821964" cy="667804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Matura MT Script Capitals" pitchFamily="66" charset="0"/>
              </a:rPr>
              <a:t>José Luis</a:t>
            </a:r>
          </a:p>
        </p:txBody>
      </p:sp>
      <p:sp>
        <p:nvSpPr>
          <p:cNvPr id="12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5643570" y="234395"/>
            <a:ext cx="3132282" cy="4658799"/>
          </a:xfrm>
          <a:prstGeom prst="rect">
            <a:avLst/>
          </a:prstGeom>
          <a:noFill/>
          <a:ln>
            <a:noFill/>
          </a:ln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 pitchFamily="82" charset="0"/>
                <a:ea typeface="MS Gothic" pitchFamily="49" charset="-128"/>
              </a:rPr>
              <a:t>Canciones </a:t>
            </a:r>
          </a:p>
          <a:p>
            <a:pPr algn="ctr"/>
            <a:r>
              <a:rPr lang="es-ES" sz="15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 pitchFamily="82" charset="0"/>
                <a:ea typeface="MS Gothic" pitchFamily="49" charset="-128"/>
              </a:rPr>
              <a:t>para el</a:t>
            </a:r>
          </a:p>
          <a:p>
            <a:pPr algn="ctr"/>
            <a:r>
              <a:rPr lang="es-ES" sz="15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 pitchFamily="82" charset="0"/>
                <a:ea typeface="MS Gothic" pitchFamily="49" charset="-128"/>
              </a:rPr>
              <a:t> Recuerdo </a:t>
            </a:r>
          </a:p>
          <a:p>
            <a:pPr algn="ctr"/>
            <a:r>
              <a:rPr lang="es-ES" sz="15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 pitchFamily="82" charset="0"/>
                <a:ea typeface="MS Gothic" pitchFamily="49" charset="-128"/>
              </a:rPr>
              <a:t>N.º  2</a:t>
            </a:r>
            <a:endParaRPr lang="es-ES" sz="1500" b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 pitchFamily="82" charset="0"/>
              <a:ea typeface="MS Gothic" pitchFamily="49" charset="-128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55052" y="2064637"/>
            <a:ext cx="1785950" cy="238428"/>
          </a:xfrm>
          <a:prstGeom prst="rect">
            <a:avLst/>
          </a:prstGeom>
          <a:noFill/>
        </p:spPr>
        <p:txBody>
          <a:bodyPr wrap="squar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Caballo viejo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Jose Luis\Desktop\Julio-Iglesias-Foto-Archivo_ELPIMA20130416_0624_8.jpg">
            <a:hlinkClick r:id="" action="ppaction://noaction" highlightClick="1">
              <a:snd r:embed="rId7" name="julio iglesias - caballo viejo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214282" y="2000240"/>
            <a:ext cx="703387" cy="530585"/>
          </a:xfrm>
          <a:prstGeom prst="rect">
            <a:avLst/>
          </a:prstGeom>
          <a:noFill/>
        </p:spPr>
      </p:pic>
      <p:pic>
        <p:nvPicPr>
          <p:cNvPr id="1027" name="Picture 3" descr="C:\Users\Jose Luis\Desktop\Imagen2m.jpg">
            <a:hlinkClick r:id="" action="ppaction://noaction" highlightClick="1">
              <a:snd r:embed="rId9" name="EL FINAL DEL VERANO.wav"/>
            </a:hlinkClick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85720" y="400780"/>
            <a:ext cx="692394" cy="635959"/>
          </a:xfrm>
          <a:prstGeom prst="rect">
            <a:avLst/>
          </a:prstGeom>
          <a:noFill/>
        </p:spPr>
      </p:pic>
      <p:pic>
        <p:nvPicPr>
          <p:cNvPr id="1029" name="Picture 5" descr="C:\Users\Jose Luis\Desktop\Imagen2ss.jpg">
            <a:hlinkClick r:id="" action="ppaction://noaction">
              <a:snd r:embed="rId11" name="luis miguel - romances - sabor a mi[1].wav"/>
            </a:hlinkClick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14282" y="3329168"/>
            <a:ext cx="742656" cy="561270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1082528" y="700275"/>
            <a:ext cx="1508228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El final del verano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pic>
        <p:nvPicPr>
          <p:cNvPr id="1030" name="Picture 6" descr="C:\Users\Jose Luis\Desktop\1788690.jpg">
            <a:hlinkClick r:id="" action="ppaction://noaction" highlightClick="1">
              <a:snd r:embed="rId13" name="01-andrea_bocelli-amapola[1wUUIUU.wav"/>
            </a:hlinkClick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14282" y="4027988"/>
            <a:ext cx="703389" cy="499157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1082529" y="4127820"/>
            <a:ext cx="782068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Amapola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pic>
        <p:nvPicPr>
          <p:cNvPr id="1031" name="Picture 7" descr="C:\Users\Jose Luis\Desktop\0001120705_350.jpg">
            <a:hlinkClick r:id="" action="ppaction://noaction" highlightClick="1">
              <a:snd r:embed="rId15" name="LAS PALMERAS.wav"/>
            </a:hlinkClick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14282" y="2630349"/>
            <a:ext cx="730867" cy="572050"/>
          </a:xfrm>
          <a:prstGeom prst="rect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>
            <a:off x="1055053" y="2830012"/>
            <a:ext cx="1144346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Las palmeras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055052" y="3495554"/>
            <a:ext cx="929544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Sabor a mi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pic>
        <p:nvPicPr>
          <p:cNvPr id="3" name="Picture 3">
            <a:hlinkClick r:id="" action="ppaction://noaction" highlightClick="1">
              <a:snd r:embed="rId17" name="luz casal - piensa en mi.wav"/>
            </a:hlinkClick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071802" y="400781"/>
            <a:ext cx="675913" cy="703651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  <a:effectLst/>
        </p:spPr>
      </p:pic>
      <p:sp>
        <p:nvSpPr>
          <p:cNvPr id="23" name="22 CuadroTexto"/>
          <p:cNvSpPr txBox="1"/>
          <p:nvPr/>
        </p:nvSpPr>
        <p:spPr>
          <a:xfrm>
            <a:off x="3802668" y="666998"/>
            <a:ext cx="1097860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Piensa en mí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pic>
        <p:nvPicPr>
          <p:cNvPr id="4" name="Picture 4">
            <a:hlinkClick r:id="" action="ppaction://noaction" highlightClick="1">
              <a:snd r:embed="rId19" name="nosotros.wav"/>
            </a:hlinkClick>
          </p:cNvPr>
          <p:cNvPicPr>
            <a:picLocks noChangeAspect="1" noChangeArrowheads="1"/>
          </p:cNvPicPr>
          <p:nvPr/>
        </p:nvPicPr>
        <p:blipFill>
          <a:blip r:embed="rId20" cstate="print"/>
          <a:srcRect b="5105"/>
          <a:stretch>
            <a:fillRect/>
          </a:stretch>
        </p:blipFill>
        <p:spPr bwMode="auto">
          <a:xfrm>
            <a:off x="214282" y="1166154"/>
            <a:ext cx="728805" cy="698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" name="24 CuadroTexto"/>
          <p:cNvSpPr txBox="1"/>
          <p:nvPr/>
        </p:nvSpPr>
        <p:spPr>
          <a:xfrm>
            <a:off x="1110005" y="1399095"/>
            <a:ext cx="810922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Nosotros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pic>
        <p:nvPicPr>
          <p:cNvPr id="2" name="Picture 2">
            <a:hlinkClick r:id="" action="ppaction://noaction" highlightClick="1">
              <a:snd r:embed="rId21" name="joaquin sabina &amp; rocio durcal - y nos dieron las diez000.wav"/>
            </a:hlinkClick>
          </p:cNvPr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214282" y="4572008"/>
            <a:ext cx="730866" cy="713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" name="25 CuadroTexto"/>
          <p:cNvSpPr txBox="1"/>
          <p:nvPr/>
        </p:nvSpPr>
        <p:spPr>
          <a:xfrm>
            <a:off x="1055053" y="4926471"/>
            <a:ext cx="1737650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Y nos dieron las diez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pic>
        <p:nvPicPr>
          <p:cNvPr id="5" name="Picture 3">
            <a:hlinkClick r:id="" action="ppaction://noaction" highlightClick="1">
              <a:snd r:embed="rId23" name="camilo sexto - rocio durcal y camilo sestoK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3071802" y="1199432"/>
            <a:ext cx="703389" cy="698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7" name="26 CuadroTexto"/>
          <p:cNvSpPr txBox="1"/>
          <p:nvPr/>
        </p:nvSpPr>
        <p:spPr>
          <a:xfrm>
            <a:off x="3802668" y="1399095"/>
            <a:ext cx="1620439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La culpa a sido mía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pic>
        <p:nvPicPr>
          <p:cNvPr id="6" name="Picture 2">
            <a:hlinkClick r:id="" action="ppaction://noaction" highlightClick="1">
              <a:snd r:embed="rId25" name="SE  ME ENAMORA EL ALMA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3071802" y="2031360"/>
            <a:ext cx="725606" cy="581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9" name="28 CuadroTexto"/>
          <p:cNvSpPr txBox="1"/>
          <p:nvPr/>
        </p:nvSpPr>
        <p:spPr>
          <a:xfrm>
            <a:off x="3857620" y="2264300"/>
            <a:ext cx="1921803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Se me enamora el alma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pic>
        <p:nvPicPr>
          <p:cNvPr id="7" name="Picture 3" descr="C:\Documents and Settings\Dell\Escritorio\los_panchos.JPG">
            <a:hlinkClick r:id="" action="ppaction://noaction" highlightClick="1">
              <a:snd r:embed="rId27" name="trio los panchos - el reloj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3000364" y="2663626"/>
            <a:ext cx="774827" cy="698820"/>
          </a:xfrm>
          <a:prstGeom prst="rect">
            <a:avLst/>
          </a:prstGeom>
          <a:noFill/>
        </p:spPr>
      </p:pic>
      <p:sp>
        <p:nvSpPr>
          <p:cNvPr id="31" name="30 CuadroTexto"/>
          <p:cNvSpPr txBox="1"/>
          <p:nvPr/>
        </p:nvSpPr>
        <p:spPr>
          <a:xfrm>
            <a:off x="3857620" y="2896566"/>
            <a:ext cx="1730998" cy="238428"/>
          </a:xfrm>
          <a:prstGeom prst="rect">
            <a:avLst/>
          </a:prstGeom>
          <a:noFill/>
        </p:spPr>
        <p:txBody>
          <a:bodyPr wrap="squar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El reloj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pic>
        <p:nvPicPr>
          <p:cNvPr id="1028" name="Picture 4" descr="C:\Documents and Settings\Dell\Escritorio\jose feliciano-señor bolero 2-frente.jpg">
            <a:hlinkClick r:id="" action="ppaction://noaction" highlightClick="1">
              <a:snd r:embed="rId29" name="22 piel canela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3000364" y="3495554"/>
            <a:ext cx="747351" cy="532434"/>
          </a:xfrm>
          <a:prstGeom prst="rect">
            <a:avLst/>
          </a:prstGeom>
          <a:noFill/>
        </p:spPr>
      </p:pic>
      <p:sp>
        <p:nvSpPr>
          <p:cNvPr id="33" name="32 CuadroTexto"/>
          <p:cNvSpPr txBox="1"/>
          <p:nvPr/>
        </p:nvSpPr>
        <p:spPr>
          <a:xfrm>
            <a:off x="3802668" y="3628663"/>
            <a:ext cx="940765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Piel canela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pic>
        <p:nvPicPr>
          <p:cNvPr id="8" name="Picture 5" descr="C:\Documents and Settings\Dell\Escritorio\Julio+Iglesias+JULIO+IGLESIA+876876.jpg">
            <a:hlinkClick r:id="" action="ppaction://noaction" highlightClick="1">
              <a:snd r:embed="rId31" name="MAL DE AMORES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3071802" y="4094543"/>
            <a:ext cx="703389" cy="670867"/>
          </a:xfrm>
          <a:prstGeom prst="rect">
            <a:avLst/>
          </a:prstGeom>
          <a:noFill/>
        </p:spPr>
      </p:pic>
      <p:sp>
        <p:nvSpPr>
          <p:cNvPr id="35" name="34 CuadroTexto"/>
          <p:cNvSpPr txBox="1"/>
          <p:nvPr/>
        </p:nvSpPr>
        <p:spPr>
          <a:xfrm>
            <a:off x="3830144" y="4360760"/>
            <a:ext cx="1785950" cy="238428"/>
          </a:xfrm>
          <a:prstGeom prst="rect">
            <a:avLst/>
          </a:prstGeom>
          <a:noFill/>
        </p:spPr>
        <p:txBody>
          <a:bodyPr wrap="squar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Mal de amores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pic>
        <p:nvPicPr>
          <p:cNvPr id="9" name="Picture 6" descr="C:\Documents and Settings\Dell\Escritorio\Cecilia-1.jpg">
            <a:hlinkClick r:id="" action="ppaction://noaction" highlightClick="1">
              <a:snd r:embed="rId33" name="sound009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3000364" y="4826639"/>
            <a:ext cx="780923" cy="685491"/>
          </a:xfrm>
          <a:prstGeom prst="rect">
            <a:avLst/>
          </a:prstGeom>
          <a:noFill/>
        </p:spPr>
      </p:pic>
      <p:sp>
        <p:nvSpPr>
          <p:cNvPr id="37" name="36 CuadroTexto"/>
          <p:cNvSpPr txBox="1"/>
          <p:nvPr/>
        </p:nvSpPr>
        <p:spPr>
          <a:xfrm>
            <a:off x="3830144" y="5026303"/>
            <a:ext cx="1767915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Un ramito de violetas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pic>
        <p:nvPicPr>
          <p:cNvPr id="10" name="Picture 7" descr="C:\Documents and Settings\Dell\Escritorio\FRANCISCO_CESPEDES-4.jpg">
            <a:hlinkClick r:id="" action="ppaction://noaction" highlightClick="1">
              <a:snd r:embed="rId35" name="esta vida loca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214282" y="5359074"/>
            <a:ext cx="703390" cy="609341"/>
          </a:xfrm>
          <a:prstGeom prst="rect">
            <a:avLst/>
          </a:prstGeom>
          <a:noFill/>
        </p:spPr>
      </p:pic>
      <p:sp>
        <p:nvSpPr>
          <p:cNvPr id="39" name="38 CuadroTexto"/>
          <p:cNvSpPr txBox="1"/>
          <p:nvPr/>
        </p:nvSpPr>
        <p:spPr>
          <a:xfrm>
            <a:off x="1055052" y="5592014"/>
            <a:ext cx="1192436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Esta vida loca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pic>
        <p:nvPicPr>
          <p:cNvPr id="1032" name="Picture 8" descr="C:\Documents and Settings\Dell\Escritorio\diana navarro.jpg">
            <a:hlinkClick r:id="" action="ppaction://noaction" highlightClick="1">
              <a:snd r:embed="rId37" name="vino amargo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/>
          <a:srcRect/>
          <a:stretch>
            <a:fillRect/>
          </a:stretch>
        </p:blipFill>
        <p:spPr bwMode="auto">
          <a:xfrm>
            <a:off x="3000364" y="5625291"/>
            <a:ext cx="791309" cy="652967"/>
          </a:xfrm>
          <a:prstGeom prst="rect">
            <a:avLst/>
          </a:prstGeom>
          <a:noFill/>
        </p:spPr>
      </p:pic>
      <p:sp>
        <p:nvSpPr>
          <p:cNvPr id="41" name="40 CuadroTexto"/>
          <p:cNvSpPr txBox="1"/>
          <p:nvPr/>
        </p:nvSpPr>
        <p:spPr>
          <a:xfrm>
            <a:off x="3857620" y="5891508"/>
            <a:ext cx="1082086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Vino amargo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sp>
        <p:nvSpPr>
          <p:cNvPr id="42" name="41 CuadroTexto"/>
          <p:cNvSpPr txBox="1"/>
          <p:nvPr/>
        </p:nvSpPr>
        <p:spPr>
          <a:xfrm>
            <a:off x="285720" y="6286520"/>
            <a:ext cx="1785950" cy="253817"/>
          </a:xfrm>
          <a:prstGeom prst="rect">
            <a:avLst/>
          </a:prstGeom>
          <a:noFill/>
          <a:ln>
            <a:solidFill>
              <a:srgbClr val="E31C07"/>
            </a:solidFill>
          </a:ln>
        </p:spPr>
        <p:txBody>
          <a:bodyPr wrap="square" lIns="38002" tIns="19001" rIns="38002" bIns="19001" rtlCol="0">
            <a:spAutoFit/>
          </a:bodyPr>
          <a:lstStyle/>
          <a:p>
            <a:r>
              <a:rPr lang="es-ES" sz="1400" dirty="0" smtClean="0">
                <a:solidFill>
                  <a:srgbClr val="FFC000"/>
                </a:solidFill>
              </a:rPr>
              <a:t>Pincha en los discos</a:t>
            </a:r>
            <a:endParaRPr lang="es-ES" sz="1400" dirty="0">
              <a:solidFill>
                <a:srgbClr val="FFC000"/>
              </a:solidFill>
            </a:endParaRPr>
          </a:p>
        </p:txBody>
      </p:sp>
      <p:pic>
        <p:nvPicPr>
          <p:cNvPr id="44" name="Picture 7" descr="mano y raton"/>
          <p:cNvPicPr>
            <a:picLocks noChangeAspect="1" noChangeArrowheads="1" noCrop="1"/>
          </p:cNvPicPr>
          <p:nvPr/>
        </p:nvPicPr>
        <p:blipFill>
          <a:blip r:embed="rId39"/>
          <a:srcRect/>
          <a:stretch>
            <a:fillRect/>
          </a:stretch>
        </p:blipFill>
        <p:spPr bwMode="auto">
          <a:xfrm>
            <a:off x="1857356" y="6215082"/>
            <a:ext cx="938211" cy="500042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alma corazon y vida - trio los panch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ARA TOD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PARA TODO</Template>
  <TotalTime>16</TotalTime>
  <Words>120</Words>
  <Application>Microsoft Office PowerPoint</Application>
  <PresentationFormat>Presentación en pantalla (4:3)</PresentationFormat>
  <Paragraphs>50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4" baseType="lpstr">
      <vt:lpstr>LOGO PARA TODO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2013-07-31T07:35:49Z</dcterms:created>
  <dcterms:modified xsi:type="dcterms:W3CDTF">2013-07-31T07:52:24Z</dcterms:modified>
</cp:coreProperties>
</file>