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hJ1HLiCmkV97F2MmTA4NQ==" hashData="//qzybCLSfS2Luv5URldkIhIh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31B9"/>
    <a:srgbClr val="95F01C"/>
    <a:srgbClr val="F478D1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1688" y="685800"/>
            <a:ext cx="52546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1688" y="685800"/>
            <a:ext cx="52546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4" y="2130431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11" y="4406906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11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1" y="273050"/>
            <a:ext cx="345851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6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1" y="1435103"/>
            <a:ext cx="345851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10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10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10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10" y="274644"/>
            <a:ext cx="23652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4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75059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6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29/11/2021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8" y="6356356"/>
            <a:ext cx="33289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7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19.jpeg"/><Relationship Id="rId21" Type="http://schemas.openxmlformats.org/officeDocument/2006/relationships/image" Target="../media/image10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23.png"/><Relationship Id="rId50" Type="http://schemas.openxmlformats.org/officeDocument/2006/relationships/audio" Target="../media/audio23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9" Type="http://schemas.openxmlformats.org/officeDocument/2006/relationships/image" Target="../media/image14.png"/><Relationship Id="rId11" Type="http://schemas.openxmlformats.org/officeDocument/2006/relationships/image" Target="../media/image5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18.png"/><Relationship Id="rId40" Type="http://schemas.openxmlformats.org/officeDocument/2006/relationships/audio" Target="../media/audio18.wav"/><Relationship Id="rId45" Type="http://schemas.openxmlformats.org/officeDocument/2006/relationships/image" Target="../media/image22.png"/><Relationship Id="rId5" Type="http://schemas.openxmlformats.org/officeDocument/2006/relationships/image" Target="../media/image2.gif"/><Relationship Id="rId15" Type="http://schemas.openxmlformats.org/officeDocument/2006/relationships/image" Target="../media/image7.jpeg"/><Relationship Id="rId23" Type="http://schemas.openxmlformats.org/officeDocument/2006/relationships/image" Target="../media/image11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24.png"/><Relationship Id="rId10" Type="http://schemas.openxmlformats.org/officeDocument/2006/relationships/audio" Target="../media/audio3.wav"/><Relationship Id="rId19" Type="http://schemas.openxmlformats.org/officeDocument/2006/relationships/image" Target="../media/image9.jpeg"/><Relationship Id="rId31" Type="http://schemas.openxmlformats.org/officeDocument/2006/relationships/image" Target="../media/image15.jpeg"/><Relationship Id="rId44" Type="http://schemas.openxmlformats.org/officeDocument/2006/relationships/audio" Target="../media/audio20.wav"/><Relationship Id="rId4" Type="http://schemas.microsoft.com/office/2007/relationships/hdphoto" Target="../media/hdphoto1.wdp"/><Relationship Id="rId9" Type="http://schemas.openxmlformats.org/officeDocument/2006/relationships/audio" Target="../media/audio2.wav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3.jpeg"/><Relationship Id="rId30" Type="http://schemas.openxmlformats.org/officeDocument/2006/relationships/audio" Target="../media/audio13.wav"/><Relationship Id="rId35" Type="http://schemas.openxmlformats.org/officeDocument/2006/relationships/image" Target="../media/image17.jpeg"/><Relationship Id="rId43" Type="http://schemas.openxmlformats.org/officeDocument/2006/relationships/image" Target="../media/image21.png"/><Relationship Id="rId48" Type="http://schemas.openxmlformats.org/officeDocument/2006/relationships/audio" Target="../media/audio22.wav"/><Relationship Id="rId8" Type="http://schemas.openxmlformats.org/officeDocument/2006/relationships/audio" Target="../media/audio1.wav"/><Relationship Id="rId51" Type="http://schemas.openxmlformats.org/officeDocument/2006/relationships/image" Target="../media/image25.png"/><Relationship Id="rId3" Type="http://schemas.openxmlformats.org/officeDocument/2006/relationships/image" Target="../media/image1.png"/><Relationship Id="rId12" Type="http://schemas.openxmlformats.org/officeDocument/2006/relationships/audio" Target="../media/audio4.wav"/><Relationship Id="rId17" Type="http://schemas.openxmlformats.org/officeDocument/2006/relationships/image" Target="../media/image8.jpeg"/><Relationship Id="rId25" Type="http://schemas.openxmlformats.org/officeDocument/2006/relationships/image" Target="../media/image12.png"/><Relationship Id="rId33" Type="http://schemas.openxmlformats.org/officeDocument/2006/relationships/image" Target="../media/image16.png"/><Relationship Id="rId38" Type="http://schemas.openxmlformats.org/officeDocument/2006/relationships/audio" Target="../media/audio17.wav"/><Relationship Id="rId46" Type="http://schemas.openxmlformats.org/officeDocument/2006/relationships/audio" Target="../media/audio21.wav"/><Relationship Id="rId20" Type="http://schemas.openxmlformats.org/officeDocument/2006/relationships/audio" Target="../media/audio8.wav"/><Relationship Id="rId41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36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33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F0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3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6" y="-1"/>
            <a:ext cx="10512428" cy="6939089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  <a:ln>
            <a:noFill/>
          </a:ln>
          <a:effectLst/>
          <a:ex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105" y="3351646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0679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2" y="5214954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25105" y="374019"/>
            <a:ext cx="3034184" cy="5067835"/>
          </a:xfrm>
          <a:prstGeom prst="rect">
            <a:avLst/>
          </a:prstGeom>
          <a:noFill/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 Recuerdo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n.º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16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 pitchFamily="34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775187" y="3150626"/>
            <a:ext cx="16387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CECILIA</a:t>
            </a:r>
          </a:p>
          <a:p>
            <a:r>
              <a:rPr lang="es-ES" sz="1400" b="1" i="1" dirty="0" smtClean="0"/>
              <a:t>RAMITO DE VIOLETAS</a:t>
            </a:r>
            <a:endParaRPr lang="es-ES" sz="1400" b="1" i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2994866" y="1074738"/>
            <a:ext cx="2099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RAPHAEL</a:t>
            </a:r>
          </a:p>
          <a:p>
            <a:r>
              <a:rPr lang="es-ES" sz="1400" b="1" i="1" dirty="0" smtClean="0"/>
              <a:t>HABLEMOS DEL AMOR</a:t>
            </a:r>
            <a:endParaRPr lang="es-ES" sz="1400" b="1" i="1" dirty="0"/>
          </a:p>
        </p:txBody>
      </p:sp>
      <p:sp>
        <p:nvSpPr>
          <p:cNvPr id="23" name="22 CuadroTexto">
            <a:hlinkClick r:id="" action="ppaction://noaction" highlightClick="1">
              <a:snd r:embed="rId8" name="AlfredokrausIslascanarias.wav"/>
            </a:hlinkClick>
          </p:cNvPr>
          <p:cNvSpPr txBox="1"/>
          <p:nvPr/>
        </p:nvSpPr>
        <p:spPr>
          <a:xfrm>
            <a:off x="5646567" y="327025"/>
            <a:ext cx="18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IVA ZANICHI</a:t>
            </a:r>
          </a:p>
          <a:p>
            <a:r>
              <a:rPr lang="es-ES" sz="1400" b="1" i="1" dirty="0" smtClean="0"/>
              <a:t>LA ORILLA BLANCA</a:t>
            </a:r>
            <a:endParaRPr lang="es-ES" sz="1400" b="1" i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879327" y="4693415"/>
            <a:ext cx="1825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CONCHITA </a:t>
            </a:r>
          </a:p>
          <a:p>
            <a:r>
              <a:rPr lang="es-ES" sz="1400" i="1" dirty="0" smtClean="0"/>
              <a:t>BAUTISTA</a:t>
            </a:r>
          </a:p>
          <a:p>
            <a:r>
              <a:rPr lang="es-ES" sz="1400" b="1" i="1" dirty="0" smtClean="0"/>
              <a:t>LA LUNA Y</a:t>
            </a:r>
          </a:p>
          <a:p>
            <a:r>
              <a:rPr lang="es-ES" sz="1400" b="1" i="1" dirty="0" smtClean="0"/>
              <a:t>EL TORO</a:t>
            </a:r>
            <a:endParaRPr lang="es-ES" sz="1400" b="1" i="1" dirty="0"/>
          </a:p>
        </p:txBody>
      </p:sp>
      <p:sp>
        <p:nvSpPr>
          <p:cNvPr id="31" name="30 Rectángulo"/>
          <p:cNvSpPr/>
          <p:nvPr/>
        </p:nvSpPr>
        <p:spPr>
          <a:xfrm>
            <a:off x="832760" y="4077761"/>
            <a:ext cx="17019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ANTONIO PRIETO</a:t>
            </a:r>
          </a:p>
          <a:p>
            <a:r>
              <a:rPr lang="es-ES" sz="1400" b="1" i="1" dirty="0" smtClean="0"/>
              <a:t>LA NOVIA</a:t>
            </a:r>
            <a:endParaRPr lang="es-ES" sz="1400" b="1" i="1" dirty="0" smtClean="0"/>
          </a:p>
          <a:p>
            <a:endParaRPr lang="es-ES" sz="1400" i="1" dirty="0" smtClean="0"/>
          </a:p>
        </p:txBody>
      </p:sp>
      <p:sp>
        <p:nvSpPr>
          <p:cNvPr id="33" name="32 Rectángulo"/>
          <p:cNvSpPr/>
          <p:nvPr/>
        </p:nvSpPr>
        <p:spPr>
          <a:xfrm>
            <a:off x="3012779" y="174678"/>
            <a:ext cx="19861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cs typeface="Arial" pitchFamily="34" charset="0"/>
              </a:rPr>
              <a:t>ROCIO DURCAL</a:t>
            </a:r>
          </a:p>
          <a:p>
            <a:r>
              <a:rPr lang="es-ES" sz="1400" b="1" i="1" dirty="0" smtClean="0">
                <a:cs typeface="Arial" pitchFamily="34" charset="0"/>
              </a:rPr>
              <a:t>LA GATA BAJO LA LLUVIA</a:t>
            </a:r>
            <a:endParaRPr lang="es-ES" sz="1400" b="1" i="1" dirty="0" smtClean="0"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5641922" y="1853726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LUIS MARIANO</a:t>
            </a:r>
          </a:p>
          <a:p>
            <a:r>
              <a:rPr lang="es-ES" sz="1400" b="1" i="1" dirty="0" smtClean="0"/>
              <a:t>GRANADA</a:t>
            </a:r>
            <a:endParaRPr lang="es-ES" sz="1400" b="1" i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006006" y="2311975"/>
            <a:ext cx="182881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VICTOR JARA</a:t>
            </a:r>
          </a:p>
          <a:p>
            <a:r>
              <a:rPr lang="es-ES" sz="1400" b="1" i="1" dirty="0" smtClean="0"/>
              <a:t>TE RECUERDO AMANDA</a:t>
            </a:r>
            <a:endParaRPr lang="es-ES" sz="1400" b="1" i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806692" y="203527"/>
            <a:ext cx="163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JULIO IGLESIAS</a:t>
            </a:r>
          </a:p>
          <a:p>
            <a:r>
              <a:rPr lang="es-ES" sz="1400" b="1" i="1" dirty="0" smtClean="0"/>
              <a:t>SOY UN TRUAN</a:t>
            </a:r>
            <a:endParaRPr lang="es-ES" sz="1400" b="1" i="1" dirty="0"/>
          </a:p>
        </p:txBody>
      </p:sp>
      <p:sp>
        <p:nvSpPr>
          <p:cNvPr id="41" name="40 Rectángulo"/>
          <p:cNvSpPr/>
          <p:nvPr/>
        </p:nvSpPr>
        <p:spPr>
          <a:xfrm>
            <a:off x="5646567" y="2538928"/>
            <a:ext cx="17074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MANOLO ESCOBAR</a:t>
            </a:r>
          </a:p>
          <a:p>
            <a:r>
              <a:rPr lang="es-ES" sz="1400" b="1" i="1" dirty="0" smtClean="0"/>
              <a:t>VIVA EL VINO Y</a:t>
            </a:r>
          </a:p>
          <a:p>
            <a:r>
              <a:rPr lang="es-ES" sz="1400" b="1" i="1" dirty="0" smtClean="0"/>
              <a:t>LAS MUJERES</a:t>
            </a:r>
            <a:endParaRPr lang="es-ES" sz="1400" b="1" i="1" dirty="0"/>
          </a:p>
        </p:txBody>
      </p:sp>
      <p:sp>
        <p:nvSpPr>
          <p:cNvPr id="43" name="42 Rectángulo"/>
          <p:cNvSpPr/>
          <p:nvPr/>
        </p:nvSpPr>
        <p:spPr>
          <a:xfrm>
            <a:off x="2992046" y="4892939"/>
            <a:ext cx="1130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ALBANO</a:t>
            </a:r>
          </a:p>
          <a:p>
            <a:r>
              <a:rPr lang="es-ES" sz="1400" b="1" i="1" dirty="0" smtClean="0"/>
              <a:t>LA MAÑANA</a:t>
            </a:r>
            <a:endParaRPr lang="es-ES" sz="1400" b="1" i="1" dirty="0" smtClean="0"/>
          </a:p>
        </p:txBody>
      </p:sp>
      <p:sp>
        <p:nvSpPr>
          <p:cNvPr id="45" name="44 Rectángulo"/>
          <p:cNvSpPr/>
          <p:nvPr/>
        </p:nvSpPr>
        <p:spPr>
          <a:xfrm>
            <a:off x="5665275" y="1141239"/>
            <a:ext cx="17876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JEANNETTE</a:t>
            </a:r>
          </a:p>
          <a:p>
            <a:r>
              <a:rPr lang="es-ES" sz="1400" b="1" i="1" dirty="0" smtClean="0"/>
              <a:t>YO SOY REVELDE</a:t>
            </a:r>
            <a:endParaRPr lang="es-ES" sz="1400" b="1" i="1" dirty="0" smtClean="0"/>
          </a:p>
        </p:txBody>
      </p:sp>
      <p:sp>
        <p:nvSpPr>
          <p:cNvPr id="52" name="51 CuadroTexto"/>
          <p:cNvSpPr txBox="1"/>
          <p:nvPr/>
        </p:nvSpPr>
        <p:spPr>
          <a:xfrm>
            <a:off x="2977786" y="1727128"/>
            <a:ext cx="1413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SOLEDAD BRAVO</a:t>
            </a:r>
          </a:p>
          <a:p>
            <a:r>
              <a:rPr lang="es-ES" sz="1400" b="1" i="1" dirty="0" smtClean="0"/>
              <a:t>SOMBRAS</a:t>
            </a:r>
            <a:endParaRPr lang="es-ES" sz="1400" b="1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8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2983025" y="3080995"/>
            <a:ext cx="14722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DIANGO</a:t>
            </a:r>
          </a:p>
          <a:p>
            <a:r>
              <a:rPr lang="es-ES" sz="1400" b="1" i="1" dirty="0" smtClean="0"/>
              <a:t>ALMA CORAZON Y VIDA</a:t>
            </a:r>
            <a:endParaRPr lang="es-ES" sz="1400" b="1" i="1" dirty="0" smtClean="0"/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790927" y="1661864"/>
            <a:ext cx="18719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CELIA CRUZ</a:t>
            </a:r>
          </a:p>
          <a:p>
            <a:r>
              <a:rPr lang="es-ES" sz="1400" b="1" i="1" dirty="0" smtClean="0"/>
              <a:t>CARNAVAL</a:t>
            </a:r>
            <a:endParaRPr lang="es-ES" sz="1400" b="1" i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4" y="-144463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>
            <a:hlinkClick r:id="" action="ppaction://noaction" highlightClick="1">
              <a:snd r:embed="rId9" name="FormulaV-Vacacionesdeverano.wav"/>
            </a:hlinkClick>
          </p:cNvPr>
          <p:cNvSpPr/>
          <p:nvPr/>
        </p:nvSpPr>
        <p:spPr>
          <a:xfrm>
            <a:off x="2956380" y="4095750"/>
            <a:ext cx="2134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ROCIO JURADO</a:t>
            </a:r>
          </a:p>
          <a:p>
            <a:r>
              <a:rPr lang="es-ES" sz="1400" b="1" i="1" dirty="0" smtClean="0"/>
              <a:t>TATUAJE</a:t>
            </a:r>
            <a:endParaRPr lang="es-ES" sz="1400" b="1" i="1" dirty="0"/>
          </a:p>
        </p:txBody>
      </p:sp>
      <p:sp>
        <p:nvSpPr>
          <p:cNvPr id="7" name="6 Rectángulo"/>
          <p:cNvSpPr/>
          <p:nvPr/>
        </p:nvSpPr>
        <p:spPr>
          <a:xfrm>
            <a:off x="776512" y="2258193"/>
            <a:ext cx="16889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ANTONIO MOLINA</a:t>
            </a:r>
          </a:p>
          <a:p>
            <a:r>
              <a:rPr lang="es-ES" sz="1400" b="1" i="1" dirty="0" smtClean="0"/>
              <a:t>UNA PALOMA BLANCA</a:t>
            </a:r>
            <a:endParaRPr lang="es-ES" sz="1400" b="1" i="1" dirty="0"/>
          </a:p>
        </p:txBody>
      </p:sp>
      <p:sp>
        <p:nvSpPr>
          <p:cNvPr id="20" name="19 Rectángulo"/>
          <p:cNvSpPr/>
          <p:nvPr/>
        </p:nvSpPr>
        <p:spPr>
          <a:xfrm>
            <a:off x="5670689" y="3433702"/>
            <a:ext cx="1467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i="1" dirty="0" smtClean="0"/>
              <a:t>LOS BRINCOS </a:t>
            </a:r>
            <a:r>
              <a:rPr lang="it-IT" sz="1400" b="1" i="1" dirty="0" smtClean="0"/>
              <a:t>MEJOR</a:t>
            </a:r>
            <a:endParaRPr lang="es-ES" sz="1400" b="1" i="1" dirty="0"/>
          </a:p>
        </p:txBody>
      </p:sp>
      <p:sp>
        <p:nvSpPr>
          <p:cNvPr id="24" name="23 Rectángulo"/>
          <p:cNvSpPr/>
          <p:nvPr/>
        </p:nvSpPr>
        <p:spPr>
          <a:xfrm>
            <a:off x="5677216" y="4154275"/>
            <a:ext cx="15154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DUO DINAMICO</a:t>
            </a:r>
          </a:p>
          <a:p>
            <a:r>
              <a:rPr lang="es-ES" sz="1400" b="1" i="1" dirty="0" smtClean="0"/>
              <a:t>EL FINAL DEL VERANO</a:t>
            </a:r>
            <a:endParaRPr lang="es-ES" sz="1400" b="1" i="1" dirty="0"/>
          </a:p>
        </p:txBody>
      </p:sp>
      <p:sp>
        <p:nvSpPr>
          <p:cNvPr id="27" name="26 Rectángulo"/>
          <p:cNvSpPr/>
          <p:nvPr/>
        </p:nvSpPr>
        <p:spPr>
          <a:xfrm>
            <a:off x="5677216" y="5022302"/>
            <a:ext cx="18250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PALOMA SAN BASILIO</a:t>
            </a:r>
          </a:p>
          <a:p>
            <a:r>
              <a:rPr lang="es-ES" sz="1400" b="1" i="1" dirty="0" smtClean="0"/>
              <a:t>QUIEREME SIEMPRE</a:t>
            </a:r>
            <a:endParaRPr lang="es-ES" sz="1400" b="1" i="1" dirty="0"/>
          </a:p>
        </p:txBody>
      </p:sp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6" y="7941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" name="AutoShape 2" descr="Armando Manzanero - Yamaha - México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2" descr="Las conquistas del Rey: el último libro de Lucho Gatica - La Tercer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AutoShape 14" descr="Pepe Blanco – en el cielo – Famoso en el cielo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AutoShape 25" descr="Biografia de Chavela Vargas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8" name="AutoShape 6" descr="Isabel Pantoja - SEMANA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5187" y="925021"/>
            <a:ext cx="1368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ELVIS PRESLEY</a:t>
            </a:r>
          </a:p>
          <a:p>
            <a:r>
              <a:rPr lang="es-ES" sz="1400" b="1" i="1" dirty="0" smtClean="0"/>
              <a:t>PERRO DE CAZA</a:t>
            </a:r>
            <a:endParaRPr lang="es-ES" sz="1400" b="1" i="1" dirty="0"/>
          </a:p>
        </p:txBody>
      </p:sp>
      <p:pic>
        <p:nvPicPr>
          <p:cNvPr id="1028" name="Picture 4" descr="DISCO VINILO LP ELVIS PRESLEY - ESSENTIAL ELVIS VOL.3">
            <a:hlinkClick r:id="" action="ppaction://noaction" highlightClick="1">
              <a:snd r:embed="rId10" name="ElvisPresley-_-Hound-Dog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8" t="17900" r="8744" b="23452"/>
          <a:stretch/>
        </p:blipFill>
        <p:spPr bwMode="auto">
          <a:xfrm>
            <a:off x="208783" y="862124"/>
            <a:ext cx="599762" cy="58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" descr="Ver imagen original"/>
          <p:cNvSpPr>
            <a:spLocks noChangeAspect="1" noChangeArrowheads="1"/>
          </p:cNvSpPr>
          <p:nvPr/>
        </p:nvSpPr>
        <p:spPr bwMode="auto">
          <a:xfrm>
            <a:off x="63500" y="-136525"/>
            <a:ext cx="21336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1" name="Picture 7">
            <a:hlinkClick r:id="" action="ppaction://noaction" highlightClick="1">
              <a:snd r:embed="rId12" name="CeliacruzLavidaesuncarnaval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80" y="1535740"/>
            <a:ext cx="634050" cy="649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 descr="https://encrypted-tbn0.gstatic.com/images?q=tbn:ANd9GcSj4DBpO-kx2FozGlf5iOMbbbh4dT3xbJUIpAoiJPoIT9zZ4rKKa6Dw-pe1VA&amp;s">
            <a:hlinkClick r:id="" action="ppaction://noaction" highlightClick="1">
              <a:snd r:embed="rId14" name="MolinaUnapalomablanca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85" y="2296997"/>
            <a:ext cx="699860" cy="69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1" descr="El Blog de GHNB: Recordando a Cecilia, la del Ramito de Violetas">
            <a:hlinkClick r:id="" action="ppaction://noaction" highlightClick="1">
              <a:snd r:embed="rId16" name="CeciliaRamitodevioletas.wav"/>
            </a:hlinkClick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99" y="3062680"/>
            <a:ext cx="679331" cy="732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La Novia - Album by Antonio Prieto | Spotify">
            <a:hlinkClick r:id="" action="ppaction://noaction" highlightClick="1">
              <a:snd r:embed="rId18" name="AntonioPrietoLanovia.wav"/>
            </a:hlinkClick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41" y="3926731"/>
            <a:ext cx="693385" cy="74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onchita Bautista: música, letras, canciones, discos | Escuchar en Deezer">
            <a:hlinkClick r:id="" action="ppaction://noaction" highlightClick="1">
              <a:snd r:embed="rId20" name="ConchitabautistaLalunayeltoro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88" y="4753330"/>
            <a:ext cx="681552" cy="68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olecciona Auténtico Julio Iglesias con Autógrafo Belair Place LP COA  #JI43987 : Amazon.es: Hogar y cocina">
            <a:hlinkClick r:id="" action="ppaction://noaction" highlightClick="1">
              <a:snd r:embed="rId22" name="JIglesiasSoyuntruhansoyunsennor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52" y="124913"/>
            <a:ext cx="637367" cy="62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9" descr="Rocio Durcal – Canta A Juan Gabriel (Volumen 3) (CD) - Discogs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4" name="Picture 20">
            <a:hlinkClick r:id="" action="ppaction://noaction" highlightClick="1">
              <a:snd r:embed="rId24" name="RDurcalLagatabajolalluvia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891" y="117130"/>
            <a:ext cx="634115" cy="686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 descr="Raphael, portada de Zero, niega ser gay | Ambiente G">
            <a:hlinkClick r:id="" action="ppaction://noaction" highlightClick="1">
              <a:snd r:embed="rId26" name="RaphaelHablemosdeamor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891" y="856253"/>
            <a:ext cx="620155" cy="63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24" descr="Queja - YouTube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9" name="Picture 25">
            <a:hlinkClick r:id="" action="ppaction://noaction" highlightClick="1">
              <a:snd r:embed="rId28" name="SoledadbravoCuandotutehayasid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3" r="21586"/>
          <a:stretch/>
        </p:blipFill>
        <p:spPr bwMode="auto">
          <a:xfrm>
            <a:off x="2347984" y="1552354"/>
            <a:ext cx="629802" cy="632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1" name="Picture 27" descr="http://www.miguel-a.es/ECOS/VICJARA/f-VIJARA.jpg">
            <a:hlinkClick r:id="" action="ppaction://noaction" highlightClick="1">
              <a:snd r:embed="rId30" name="VictorjaraTerecuerdoamanda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195" y="2291477"/>
            <a:ext cx="705380" cy="70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AutoShape 29" descr="Carátula Frontal de Dyango - Intimamente... Dyango - Portada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54" name="Picture 30">
            <a:hlinkClick r:id="" action="ppaction://noaction" highlightClick="1">
              <a:snd r:embed="rId32" name="DyangoAlmacorazonyvid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331" y="3073101"/>
            <a:ext cx="634049" cy="722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6" name="Picture 32" descr="Carátula Frontal de Rocio Jurado - Esencial - Portada">
            <a:hlinkClick r:id="" action="ppaction://noaction" highlightClick="1">
              <a:snd r:embed="rId34" name="RJuradoTatuaj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92" y="3875860"/>
            <a:ext cx="646185" cy="75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AutoShape 34" descr="Carátula Frontal de Al Bano Carrisi - Todos Sus Grandes Exitos En Español -  Portada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59" name="Picture 35">
            <a:hlinkClick r:id="" action="ppaction://noaction" highlightClick="1">
              <a:snd r:embed="rId36" name="Albano-Lamannana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217" y="4753330"/>
            <a:ext cx="664985" cy="730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1" name="Picture 37" descr="Non Pensare a Me by Iva Zanicchi Vol.1: Iva Zanicchi Vol.1: Amazon.es: CDs  y vinilos}">
            <a:hlinkClick r:id="" action="ppaction://noaction" highlightClick="1">
              <a:snd r:embed="rId38" name="IvazanichiLaorillablancalaorillanegra191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649" y="160341"/>
            <a:ext cx="747273" cy="77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AutoShape 39" descr="Lo Mejor de Jeanette — Jeanette | Last.fm"/>
          <p:cNvSpPr>
            <a:spLocks noChangeAspect="1" noChangeArrowheads="1"/>
          </p:cNvSpPr>
          <p:nvPr/>
        </p:nvSpPr>
        <p:spPr bwMode="auto">
          <a:xfrm>
            <a:off x="1831975" y="1531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64" name="Picture 40">
            <a:hlinkClick r:id="" action="ppaction://noaction" highlightClick="1">
              <a:snd r:embed="rId40" name="JeanetteYosoyrebeld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23" y="1005974"/>
            <a:ext cx="733199" cy="733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AutoShape 42" descr="Luis Mariano – Exitos (1999, CD) - Discogs"/>
          <p:cNvSpPr>
            <a:spLocks noChangeAspect="1" noChangeArrowheads="1"/>
          </p:cNvSpPr>
          <p:nvPr/>
        </p:nvSpPr>
        <p:spPr bwMode="auto">
          <a:xfrm>
            <a:off x="1984375" y="1684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67" name="Picture 43">
            <a:hlinkClick r:id="" action="ppaction://noaction" highlightClick="1">
              <a:snd r:embed="rId42" name="LuismarianoGranada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23" y="1774334"/>
            <a:ext cx="756552" cy="68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AutoShape 45" descr="Discografía de Manolo Escobar."/>
          <p:cNvSpPr>
            <a:spLocks noChangeAspect="1" noChangeArrowheads="1"/>
          </p:cNvSpPr>
          <p:nvPr/>
        </p:nvSpPr>
        <p:spPr bwMode="auto">
          <a:xfrm>
            <a:off x="2136775" y="1836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70" name="Picture 46">
            <a:hlinkClick r:id="" action="ppaction://noaction" highlightClick="1">
              <a:snd r:embed="rId44" name="MEscobarVivaelvinoylasmujere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259" y="2538928"/>
            <a:ext cx="738016" cy="738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AutoShape 48" descr="Los Brincos – Los Brincos (1985, Vinyl) - Discogs"/>
          <p:cNvSpPr>
            <a:spLocks noChangeAspect="1" noChangeArrowheads="1"/>
          </p:cNvSpPr>
          <p:nvPr/>
        </p:nvSpPr>
        <p:spPr bwMode="auto">
          <a:xfrm>
            <a:off x="2289175" y="1989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73" name="Picture 49">
            <a:hlinkClick r:id="" action="ppaction://noaction" highlightClick="1">
              <a:snd r:embed="rId46" name="LosbrincosMejo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649" y="3344151"/>
            <a:ext cx="770625" cy="70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4" name="Picture 50">
            <a:hlinkClick r:id="" action="ppaction://noaction" highlightClick="1">
              <a:snd r:embed="rId48" name="DuodinamicoElfinaldelverano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649" y="4136088"/>
            <a:ext cx="782567" cy="749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5" name="Picture 51">
            <a:hlinkClick r:id="" action="ppaction://noaction" highlightClick="1">
              <a:snd r:embed="rId50" name="PalomasanbasilioQuieremesiempr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821" y="4957570"/>
            <a:ext cx="830453" cy="675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7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4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23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40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5" y="501230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42037" y="-616749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lunes, 29 de noviembre de 2021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15:20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101748" y="6146194"/>
            <a:ext cx="1288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PARA SALIR</a:t>
            </a:r>
          </a:p>
        </p:txBody>
      </p:sp>
      <p:sp>
        <p:nvSpPr>
          <p:cNvPr id="15" name="1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006" y="3276600"/>
            <a:ext cx="350414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4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5124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 N.º 1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16</Template>
  <TotalTime>174</TotalTime>
  <Words>167</Words>
  <Application>Microsoft Office PowerPoint</Application>
  <PresentationFormat>Personalizado</PresentationFormat>
  <Paragraphs>62</Paragraphs>
  <Slides>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16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73</cp:revision>
  <dcterms:created xsi:type="dcterms:W3CDTF">2021-11-29T14:20:48Z</dcterms:created>
  <dcterms:modified xsi:type="dcterms:W3CDTF">2021-11-29T17:15:16Z</dcterms:modified>
</cp:coreProperties>
</file>