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DkLNOJXCpdoLJgklbYKAA==" hashData="WzEk+CSp/aK+aGvc2NJ6JWuZca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478D1"/>
    <a:srgbClr val="EF31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0100" y="685800"/>
            <a:ext cx="5257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0100" y="685800"/>
            <a:ext cx="52578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7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7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2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2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2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2"/>
            <a:ext cx="345851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9" y="274640"/>
            <a:ext cx="2365295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0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168346"/>
      </p:ext>
    </p:extLst>
  </p:cSld>
  <p:clrMapOvr>
    <a:masterClrMapping/>
  </p:clrMapOvr>
  <p:transition spd="slow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2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02/08/2020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6" y="6356352"/>
            <a:ext cx="332893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2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audio" Target="../media/audio17.wav"/><Relationship Id="rId21" Type="http://schemas.openxmlformats.org/officeDocument/2006/relationships/image" Target="../media/image10.jpeg"/><Relationship Id="rId34" Type="http://schemas.openxmlformats.org/officeDocument/2006/relationships/image" Target="../media/image17.jpeg"/><Relationship Id="rId42" Type="http://schemas.openxmlformats.org/officeDocument/2006/relationships/image" Target="../media/image21.jpeg"/><Relationship Id="rId47" Type="http://schemas.openxmlformats.org/officeDocument/2006/relationships/audio" Target="../media/audio21.wav"/><Relationship Id="rId50" Type="http://schemas.openxmlformats.org/officeDocument/2006/relationships/image" Target="../media/image25.jpeg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9" Type="http://schemas.openxmlformats.org/officeDocument/2006/relationships/image" Target="../media/image14.jpeg"/><Relationship Id="rId11" Type="http://schemas.openxmlformats.org/officeDocument/2006/relationships/image" Target="../media/image5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audio" Target="../media/audio16.wav"/><Relationship Id="rId40" Type="http://schemas.openxmlformats.org/officeDocument/2006/relationships/image" Target="../media/image20.jpeg"/><Relationship Id="rId45" Type="http://schemas.openxmlformats.org/officeDocument/2006/relationships/audio" Target="../media/audio20.wav"/><Relationship Id="rId5" Type="http://schemas.openxmlformats.org/officeDocument/2006/relationships/image" Target="../media/image2.gif"/><Relationship Id="rId15" Type="http://schemas.openxmlformats.org/officeDocument/2006/relationships/image" Target="../media/image7.jpeg"/><Relationship Id="rId23" Type="http://schemas.openxmlformats.org/officeDocument/2006/relationships/image" Target="../media/image11.jpeg"/><Relationship Id="rId28" Type="http://schemas.openxmlformats.org/officeDocument/2006/relationships/audio" Target="../media/audio12.wav"/><Relationship Id="rId36" Type="http://schemas.openxmlformats.org/officeDocument/2006/relationships/image" Target="../media/image18.jpeg"/><Relationship Id="rId49" Type="http://schemas.openxmlformats.org/officeDocument/2006/relationships/audio" Target="../media/audio22.wav"/><Relationship Id="rId10" Type="http://schemas.openxmlformats.org/officeDocument/2006/relationships/audio" Target="../media/audio3.wav"/><Relationship Id="rId19" Type="http://schemas.openxmlformats.org/officeDocument/2006/relationships/image" Target="../media/image9.jpeg"/><Relationship Id="rId31" Type="http://schemas.openxmlformats.org/officeDocument/2006/relationships/image" Target="../media/image15.jpeg"/><Relationship Id="rId44" Type="http://schemas.openxmlformats.org/officeDocument/2006/relationships/image" Target="../media/image22.jpeg"/><Relationship Id="rId4" Type="http://schemas.microsoft.com/office/2007/relationships/hdphoto" Target="../media/hdphoto1.wdp"/><Relationship Id="rId9" Type="http://schemas.openxmlformats.org/officeDocument/2006/relationships/audio" Target="../media/audio2.wav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3.jpeg"/><Relationship Id="rId30" Type="http://schemas.openxmlformats.org/officeDocument/2006/relationships/audio" Target="../media/audio13.wav"/><Relationship Id="rId35" Type="http://schemas.openxmlformats.org/officeDocument/2006/relationships/audio" Target="../media/audio15.wav"/><Relationship Id="rId43" Type="http://schemas.openxmlformats.org/officeDocument/2006/relationships/audio" Target="../media/audio19.wav"/><Relationship Id="rId48" Type="http://schemas.openxmlformats.org/officeDocument/2006/relationships/image" Target="../media/image24.jpeg"/><Relationship Id="rId8" Type="http://schemas.openxmlformats.org/officeDocument/2006/relationships/audio" Target="../media/audio1.wav"/><Relationship Id="rId3" Type="http://schemas.openxmlformats.org/officeDocument/2006/relationships/image" Target="../media/image1.png"/><Relationship Id="rId12" Type="http://schemas.openxmlformats.org/officeDocument/2006/relationships/audio" Target="../media/audio4.wav"/><Relationship Id="rId17" Type="http://schemas.openxmlformats.org/officeDocument/2006/relationships/image" Target="../media/image8.jpeg"/><Relationship Id="rId25" Type="http://schemas.openxmlformats.org/officeDocument/2006/relationships/image" Target="../media/image12.jpeg"/><Relationship Id="rId33" Type="http://schemas.openxmlformats.org/officeDocument/2006/relationships/image" Target="../media/image16.jpeg"/><Relationship Id="rId38" Type="http://schemas.openxmlformats.org/officeDocument/2006/relationships/image" Target="../media/image19.jpeg"/><Relationship Id="rId46" Type="http://schemas.openxmlformats.org/officeDocument/2006/relationships/image" Target="../media/image23.jpeg"/><Relationship Id="rId20" Type="http://schemas.openxmlformats.org/officeDocument/2006/relationships/audio" Target="../media/audio8.wav"/><Relationship Id="rId41" Type="http://schemas.openxmlformats.org/officeDocument/2006/relationships/audio" Target="../media/audio18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28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52215" y="-35468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130" y="-35468"/>
            <a:ext cx="10507545" cy="6786185"/>
          </a:xfrm>
          <a:prstGeom prst="rect">
            <a:avLst/>
          </a:prstGeom>
          <a:ln>
            <a:noFill/>
          </a:ln>
          <a:effectLst/>
          <a:extLst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4105" y="3351644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30678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0" y="5214950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225105" y="374015"/>
            <a:ext cx="3034184" cy="506783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Canciones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para  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  Recuerdo 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n.º 13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009157" y="5938380"/>
            <a:ext cx="2071702" cy="779860"/>
          </a:xfrm>
          <a:prstGeom prst="rect">
            <a:avLst/>
          </a:prstGeom>
          <a:noFill/>
        </p:spPr>
      </p:pic>
      <p:sp>
        <p:nvSpPr>
          <p:cNvPr id="17" name="16 CuadroTexto"/>
          <p:cNvSpPr txBox="1"/>
          <p:nvPr/>
        </p:nvSpPr>
        <p:spPr>
          <a:xfrm>
            <a:off x="868318" y="3605030"/>
            <a:ext cx="16387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CECILIA </a:t>
            </a:r>
          </a:p>
          <a:p>
            <a:r>
              <a:rPr lang="es-ES" sz="1400" i="1" dirty="0" smtClean="0"/>
              <a:t>DAMA DAMA</a:t>
            </a:r>
            <a:endParaRPr lang="es-ES" sz="1400" i="1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263714" y="1095067"/>
            <a:ext cx="18477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MOCEDADES</a:t>
            </a:r>
          </a:p>
          <a:p>
            <a:r>
              <a:rPr lang="es-ES" sz="1400" i="1" dirty="0" smtClean="0"/>
              <a:t>AMOR DE HOMBRE</a:t>
            </a:r>
            <a:endParaRPr lang="es-ES" sz="1400" i="1" dirty="0"/>
          </a:p>
        </p:txBody>
      </p:sp>
      <p:sp>
        <p:nvSpPr>
          <p:cNvPr id="23" name="22 CuadroTexto">
            <a:hlinkClick r:id="" action="ppaction://noaction" highlightClick="1">
              <a:snd r:embed="rId8" name="AlfredokrausIslascanarias.wav"/>
            </a:hlinkClick>
          </p:cNvPr>
          <p:cNvSpPr txBox="1"/>
          <p:nvPr/>
        </p:nvSpPr>
        <p:spPr>
          <a:xfrm>
            <a:off x="5800670" y="987345"/>
            <a:ext cx="18250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LOS PANCHOS</a:t>
            </a:r>
          </a:p>
          <a:p>
            <a:r>
              <a:rPr lang="es-ES" sz="1400" i="1" dirty="0" smtClean="0"/>
              <a:t>ALMA CORAZON </a:t>
            </a:r>
          </a:p>
          <a:p>
            <a:r>
              <a:rPr lang="es-ES" sz="1400" i="1" dirty="0" smtClean="0"/>
              <a:t>Y VIDA</a:t>
            </a:r>
            <a:endParaRPr lang="es-ES" sz="1400" i="1" dirty="0"/>
          </a:p>
        </p:txBody>
      </p:sp>
      <p:sp>
        <p:nvSpPr>
          <p:cNvPr id="26" name="25 CuadroTexto"/>
          <p:cNvSpPr txBox="1"/>
          <p:nvPr/>
        </p:nvSpPr>
        <p:spPr>
          <a:xfrm>
            <a:off x="799327" y="1741606"/>
            <a:ext cx="12456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ADRIANO </a:t>
            </a:r>
          </a:p>
          <a:p>
            <a:r>
              <a:rPr lang="es-ES" sz="1400" i="1" dirty="0" smtClean="0"/>
              <a:t>CELENTANO</a:t>
            </a:r>
          </a:p>
          <a:p>
            <a:r>
              <a:rPr lang="es-ES" sz="1400" i="1" dirty="0" smtClean="0"/>
              <a:t>REZARE</a:t>
            </a:r>
            <a:endParaRPr lang="es-ES" sz="1400" i="1" dirty="0"/>
          </a:p>
        </p:txBody>
      </p:sp>
      <p:sp>
        <p:nvSpPr>
          <p:cNvPr id="31" name="30 Rectángulo"/>
          <p:cNvSpPr/>
          <p:nvPr/>
        </p:nvSpPr>
        <p:spPr>
          <a:xfrm>
            <a:off x="897822" y="4299759"/>
            <a:ext cx="157969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JEANETTE </a:t>
            </a:r>
          </a:p>
          <a:p>
            <a:r>
              <a:rPr lang="es-ES" sz="1400" i="1" dirty="0" smtClean="0"/>
              <a:t>YO SOY REBELDE</a:t>
            </a:r>
          </a:p>
          <a:p>
            <a:endParaRPr lang="es-ES" sz="1400" i="1" dirty="0" smtClean="0"/>
          </a:p>
        </p:txBody>
      </p:sp>
      <p:sp>
        <p:nvSpPr>
          <p:cNvPr id="33" name="32 Rectángulo"/>
          <p:cNvSpPr/>
          <p:nvPr/>
        </p:nvSpPr>
        <p:spPr>
          <a:xfrm>
            <a:off x="3270035" y="303647"/>
            <a:ext cx="18320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>
                <a:cs typeface="Arial" pitchFamily="34" charset="0"/>
              </a:rPr>
              <a:t>TUNA COMPOSTELANA</a:t>
            </a:r>
          </a:p>
        </p:txBody>
      </p:sp>
      <p:sp>
        <p:nvSpPr>
          <p:cNvPr id="35" name="34 CuadroTexto"/>
          <p:cNvSpPr txBox="1"/>
          <p:nvPr/>
        </p:nvSpPr>
        <p:spPr>
          <a:xfrm>
            <a:off x="5847772" y="1903009"/>
            <a:ext cx="23747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LUIS MARIANO</a:t>
            </a:r>
          </a:p>
          <a:p>
            <a:r>
              <a:rPr lang="es-ES" sz="1400" i="1" dirty="0" smtClean="0"/>
              <a:t>GRANADA</a:t>
            </a:r>
            <a:endParaRPr lang="es-ES" sz="1400" i="1" dirty="0"/>
          </a:p>
        </p:txBody>
      </p:sp>
      <p:sp>
        <p:nvSpPr>
          <p:cNvPr id="40" name="39 CuadroTexto"/>
          <p:cNvSpPr txBox="1"/>
          <p:nvPr/>
        </p:nvSpPr>
        <p:spPr>
          <a:xfrm>
            <a:off x="3263714" y="2527958"/>
            <a:ext cx="176247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TUNA UNIVERSITARIA</a:t>
            </a:r>
          </a:p>
          <a:p>
            <a:r>
              <a:rPr lang="es-ES" sz="1400" i="1" dirty="0" smtClean="0"/>
              <a:t>POR LAS CALLES </a:t>
            </a:r>
          </a:p>
          <a:p>
            <a:r>
              <a:rPr lang="es-ES" sz="1400" i="1" dirty="0" smtClean="0"/>
              <a:t>DE MADRID</a:t>
            </a:r>
            <a:endParaRPr lang="es-ES" sz="1400" i="1" dirty="0"/>
          </a:p>
        </p:txBody>
      </p:sp>
      <p:sp>
        <p:nvSpPr>
          <p:cNvPr id="38" name="37 CuadroTexto"/>
          <p:cNvSpPr txBox="1"/>
          <p:nvPr/>
        </p:nvSpPr>
        <p:spPr>
          <a:xfrm>
            <a:off x="3283621" y="3310585"/>
            <a:ext cx="163888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/>
              <a:t>ATAHUALPA </a:t>
            </a:r>
            <a:r>
              <a:rPr lang="es-ES" sz="1400" i="1" dirty="0" smtClean="0"/>
              <a:t>YUPANQUI</a:t>
            </a:r>
          </a:p>
          <a:p>
            <a:r>
              <a:rPr lang="es-ES" sz="1400" i="1" dirty="0" smtClean="0"/>
              <a:t>LA COPLA</a:t>
            </a:r>
            <a:endParaRPr lang="es-ES" sz="1400" i="1" dirty="0"/>
          </a:p>
        </p:txBody>
      </p:sp>
      <p:sp>
        <p:nvSpPr>
          <p:cNvPr id="41" name="40 Rectángulo"/>
          <p:cNvSpPr/>
          <p:nvPr/>
        </p:nvSpPr>
        <p:spPr>
          <a:xfrm>
            <a:off x="834597" y="2538600"/>
            <a:ext cx="153304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ANTONIO MOLINA</a:t>
            </a:r>
          </a:p>
          <a:p>
            <a:r>
              <a:rPr lang="es-ES" sz="1400" i="1" dirty="0" smtClean="0"/>
              <a:t>A TI TE LLAMAN</a:t>
            </a:r>
          </a:p>
          <a:p>
            <a:r>
              <a:rPr lang="es-ES" sz="1400" i="1" dirty="0" smtClean="0"/>
              <a:t>CONSUELO</a:t>
            </a:r>
            <a:endParaRPr lang="es-ES" sz="1400" i="1" dirty="0"/>
          </a:p>
        </p:txBody>
      </p:sp>
      <p:sp>
        <p:nvSpPr>
          <p:cNvPr id="43" name="42 Rectángulo"/>
          <p:cNvSpPr/>
          <p:nvPr/>
        </p:nvSpPr>
        <p:spPr>
          <a:xfrm>
            <a:off x="3263714" y="5038423"/>
            <a:ext cx="1014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FRANCISCO</a:t>
            </a:r>
          </a:p>
          <a:p>
            <a:r>
              <a:rPr lang="es-ES" sz="1400" i="1" dirty="0" smtClean="0"/>
              <a:t>LATINO</a:t>
            </a:r>
          </a:p>
        </p:txBody>
      </p:sp>
      <p:sp>
        <p:nvSpPr>
          <p:cNvPr id="45" name="44 Rectángulo"/>
          <p:cNvSpPr/>
          <p:nvPr/>
        </p:nvSpPr>
        <p:spPr>
          <a:xfrm>
            <a:off x="5834139" y="184029"/>
            <a:ext cx="162494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/>
              <a:t>JULIO IGLESIAS  </a:t>
            </a:r>
            <a:r>
              <a:rPr lang="es-ES" sz="1400" i="1" dirty="0" smtClean="0"/>
              <a:t>COMO HAN PASADO LOS AÑOS</a:t>
            </a:r>
          </a:p>
        </p:txBody>
      </p:sp>
      <p:sp>
        <p:nvSpPr>
          <p:cNvPr id="52" name="51 CuadroTexto"/>
          <p:cNvSpPr txBox="1"/>
          <p:nvPr/>
        </p:nvSpPr>
        <p:spPr>
          <a:xfrm>
            <a:off x="3247709" y="1903009"/>
            <a:ext cx="1600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i="1" dirty="0" smtClean="0"/>
              <a:t>NAT KING COLE</a:t>
            </a:r>
          </a:p>
          <a:p>
            <a:r>
              <a:rPr lang="es-ES" sz="1400" i="1" dirty="0" smtClean="0"/>
              <a:t>MUÑEQUITA LINDA</a:t>
            </a:r>
            <a:endParaRPr lang="es-ES" sz="1400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6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3373998" y="6143644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5861489" y="2604027"/>
            <a:ext cx="2345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i="1" dirty="0" smtClean="0"/>
              <a:t>DUO DINAMICO</a:t>
            </a:r>
          </a:p>
          <a:p>
            <a:r>
              <a:rPr lang="es-ES" sz="1400" i="1" dirty="0" smtClean="0"/>
              <a:t>PERDONAME</a:t>
            </a:r>
            <a:endParaRPr lang="es-ES" sz="1400" i="1" dirty="0"/>
          </a:p>
        </p:txBody>
      </p:sp>
      <p:sp>
        <p:nvSpPr>
          <p:cNvPr id="21" name="20 Rectángulo"/>
          <p:cNvSpPr/>
          <p:nvPr/>
        </p:nvSpPr>
        <p:spPr>
          <a:xfrm>
            <a:off x="797166" y="933890"/>
            <a:ext cx="124784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400" i="1" dirty="0" smtClean="0"/>
              <a:t>VICTOR JARA</a:t>
            </a:r>
          </a:p>
          <a:p>
            <a:r>
              <a:rPr lang="es-ES" sz="1400" i="1" dirty="0" smtClean="0"/>
              <a:t>TE RECUERDO </a:t>
            </a:r>
          </a:p>
          <a:p>
            <a:r>
              <a:rPr lang="es-ES" sz="1400" i="1" dirty="0" smtClean="0"/>
              <a:t>AMANDA</a:t>
            </a:r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817385" y="135435"/>
            <a:ext cx="187195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LOLA BELTRAN</a:t>
            </a:r>
          </a:p>
          <a:p>
            <a:r>
              <a:rPr lang="es-ES" sz="1400" i="1" dirty="0" smtClean="0"/>
              <a:t>LA FERIA DE LAS FLORES</a:t>
            </a:r>
            <a:endParaRPr lang="es-ES" sz="1400" i="1" dirty="0"/>
          </a:p>
        </p:txBody>
      </p:sp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" name="10 Rectángulo">
            <a:hlinkClick r:id="" action="ppaction://noaction" highlightClick="1">
              <a:snd r:embed="rId9" name="FormulaV-Vacacionesdeverano.wav"/>
            </a:hlinkClick>
          </p:cNvPr>
          <p:cNvSpPr/>
          <p:nvPr/>
        </p:nvSpPr>
        <p:spPr>
          <a:xfrm>
            <a:off x="3239560" y="4111030"/>
            <a:ext cx="213493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FORMULA V</a:t>
            </a:r>
          </a:p>
          <a:p>
            <a:r>
              <a:rPr lang="es-ES" sz="1400" i="1" dirty="0" smtClean="0"/>
              <a:t>VACACIONES </a:t>
            </a:r>
          </a:p>
          <a:p>
            <a:r>
              <a:rPr lang="es-ES" sz="1400" i="1" dirty="0" smtClean="0"/>
              <a:t>DE VERANO</a:t>
            </a:r>
            <a:endParaRPr lang="es-ES" sz="1400" i="1" dirty="0"/>
          </a:p>
        </p:txBody>
      </p:sp>
      <p:sp>
        <p:nvSpPr>
          <p:cNvPr id="7" name="6 Rectángulo"/>
          <p:cNvSpPr/>
          <p:nvPr/>
        </p:nvSpPr>
        <p:spPr>
          <a:xfrm>
            <a:off x="913497" y="4921900"/>
            <a:ext cx="16889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TRIO GUADALAJARA</a:t>
            </a:r>
          </a:p>
          <a:p>
            <a:r>
              <a:rPr lang="es-ES" sz="1400" i="1" dirty="0" smtClean="0"/>
              <a:t>ME VOY </a:t>
            </a:r>
          </a:p>
          <a:p>
            <a:r>
              <a:rPr lang="es-ES" sz="1400" i="1" dirty="0" smtClean="0"/>
              <a:t>PAL PUEBLO</a:t>
            </a:r>
            <a:endParaRPr lang="es-ES" sz="1400" i="1" dirty="0"/>
          </a:p>
        </p:txBody>
      </p:sp>
      <p:sp>
        <p:nvSpPr>
          <p:cNvPr id="20" name="19 Rectángulo"/>
          <p:cNvSpPr/>
          <p:nvPr/>
        </p:nvSpPr>
        <p:spPr>
          <a:xfrm>
            <a:off x="5922444" y="3429003"/>
            <a:ext cx="104862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i="1" dirty="0" smtClean="0"/>
              <a:t>ANA BELEN</a:t>
            </a:r>
          </a:p>
          <a:p>
            <a:r>
              <a:rPr lang="it-IT" sz="1400" i="1" dirty="0" smtClean="0"/>
              <a:t>LIA</a:t>
            </a:r>
            <a:endParaRPr lang="es-ES" sz="1400" i="1" dirty="0"/>
          </a:p>
        </p:txBody>
      </p:sp>
      <p:sp>
        <p:nvSpPr>
          <p:cNvPr id="24" name="23 Rectángulo"/>
          <p:cNvSpPr/>
          <p:nvPr/>
        </p:nvSpPr>
        <p:spPr>
          <a:xfrm>
            <a:off x="5873807" y="4218752"/>
            <a:ext cx="18676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MARIFE DE TRIANA</a:t>
            </a:r>
          </a:p>
          <a:p>
            <a:r>
              <a:rPr lang="es-ES" sz="1400" i="1" dirty="0" smtClean="0"/>
              <a:t>LA LOBA</a:t>
            </a:r>
            <a:endParaRPr lang="es-ES" sz="1400" i="1" dirty="0"/>
          </a:p>
        </p:txBody>
      </p:sp>
      <p:sp>
        <p:nvSpPr>
          <p:cNvPr id="27" name="26 Rectángulo"/>
          <p:cNvSpPr/>
          <p:nvPr/>
        </p:nvSpPr>
        <p:spPr>
          <a:xfrm>
            <a:off x="5871055" y="4977380"/>
            <a:ext cx="21263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00" i="1" dirty="0" smtClean="0"/>
              <a:t>JORGE SEPULVEDA</a:t>
            </a:r>
          </a:p>
          <a:p>
            <a:r>
              <a:rPr lang="es-ES" sz="1400" i="1" dirty="0" smtClean="0"/>
              <a:t>MIRANDO AL MAR</a:t>
            </a:r>
            <a:endParaRPr lang="es-ES" sz="1400" i="1" dirty="0"/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Lola Beltran. | Cine de oro mexicano, Musica mexicana, Lola beltran">
            <a:hlinkClick r:id="" action="ppaction://noaction" highlightClick="1">
              <a:snd r:embed="rId10" name="LolabeltranLaferiadelasflores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0" y="160339"/>
            <a:ext cx="619924" cy="713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La sonrisa de Víctor Jara">
            <a:hlinkClick r:id="" action="ppaction://noaction" highlightClick="1">
              <a:snd r:embed="rId12" name="VictorjaraTerecuerdoamanda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53" y="967599"/>
            <a:ext cx="638632" cy="63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driano celentano,rezare en español del 63 - Comprar Discos EP ...">
            <a:hlinkClick r:id="" action="ppaction://noaction" highlightClick="1">
              <a:snd r:embed="rId14" name="AdrianocelentanoRezare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13" y="1741606"/>
            <a:ext cx="662941" cy="698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i a Ti Te Llaman Consuelo de Antonio Molina : Napster">
            <a:hlinkClick r:id="" action="ppaction://noaction" highlightClick="1">
              <a:snd r:embed="rId16" name="MolinaAtitellamanconsuelo.wav"/>
            </a:hlinkClick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7" y="2551931"/>
            <a:ext cx="685670" cy="725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ecilia. cecilia. lp españa original portada do - Comprar Discos ...">
            <a:hlinkClick r:id="" action="ppaction://noaction" highlightClick="1">
              <a:snd r:embed="rId18" name="CeciliaDamadama.wav"/>
            </a:hlinkClick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84" y="3411268"/>
            <a:ext cx="677114" cy="668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LaFonoteca, Disco: Soy Rebelde">
            <a:hlinkClick r:id="" action="ppaction://noaction" highlightClick="1">
              <a:snd r:embed="rId20" name="JeanetteYosoyrebeld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84" y="4138501"/>
            <a:ext cx="683722" cy="683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Fiesta Mexicana (Remastered) by Trío Guadalajara : Napster">
            <a:hlinkClick r:id="" action="ppaction://noaction" highlightClick="1">
              <a:snd r:embed="rId22" name="TrioguadalajaraMevoypalpueblo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584" y="4921900"/>
            <a:ext cx="692447" cy="738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TUNA UNIVERSITARIA COMPOSTELANA - TUNA COMPOSTELANA + 3 - EP ...">
            <a:hlinkClick r:id="" action="ppaction://noaction" highlightClick="1">
              <a:snd r:embed="rId24" name="TunasTunacompostelan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0" t="14798" r="10935" b="13787"/>
          <a:stretch/>
        </p:blipFill>
        <p:spPr bwMode="auto">
          <a:xfrm>
            <a:off x="2477520" y="177407"/>
            <a:ext cx="788405" cy="679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MOCEDADES 3 | Mocedades">
            <a:hlinkClick r:id="" action="ppaction://noaction" highlightClick="1">
              <a:snd r:embed="rId26" name="MocedadesAmordehombre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521" y="934733"/>
            <a:ext cx="806100" cy="645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Por Siempre... Nat King Cole de Nat King Cole : Napster">
            <a:hlinkClick r:id="" action="ppaction://noaction" highlightClick="1">
              <a:snd r:embed="rId28" name="NatkingcoleMunnequitalinda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178" y="1741606"/>
            <a:ext cx="718531" cy="68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Los Tunos Españoles by Tuna Universitaria De Madrid">
            <a:hlinkClick r:id="" action="ppaction://noaction" highlightClick="1">
              <a:snd r:embed="rId30" name="TunasPorlascallesdemadrid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024" y="2509525"/>
            <a:ext cx="776597" cy="71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Alma de guitarra - Yupanqui recital (Atahualpa Yupanqui) [1967]">
            <a:hlinkClick r:id="" action="ppaction://noaction" highlightClick="1">
              <a:snd r:embed="rId32" name="AtahualpayupankiLacopl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178" y="3318023"/>
            <a:ext cx="740857" cy="74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LaFonoteca, Disco: Vacaciones de Verano">
            <a:hlinkClick r:id="" action="ppaction://noaction" highlightClick="1">
              <a:snd r:embed="rId9" name="FormulaV-Vacacionesdeverano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960" y="4155554"/>
            <a:ext cx="721523" cy="71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Francisco - Latino (1981, Vinyl) | Discogs">
            <a:hlinkClick r:id="" action="ppaction://noaction" highlightClick="1">
              <a:snd r:embed="rId35" name="FranciscoLatino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0959" y="4815679"/>
            <a:ext cx="721523" cy="72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Julio Iglesias Como Han Pasado Los Años Con Saxofón - YouTube">
            <a:hlinkClick r:id="" action="ppaction://noaction" highlightClick="1">
              <a:snd r:embed="rId37" name="JIglesiasComohanpasadolosannos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8" r="21453"/>
          <a:stretch/>
        </p:blipFill>
        <p:spPr bwMode="auto">
          <a:xfrm>
            <a:off x="5083954" y="184030"/>
            <a:ext cx="750185" cy="64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Alma, Corazón y Vida de Trío Los Panchos : Napster">
            <a:hlinkClick r:id="" action="ppaction://noaction" highlightClick="1">
              <a:snd r:embed="rId39" name="LospanchosAlmacorazonyvida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954" y="874100"/>
            <a:ext cx="695433" cy="74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Olympia 58: Luis Mariano: Amazon.es: Música">
            <a:hlinkClick r:id="" action="ppaction://noaction" highlightClick="1">
              <a:snd r:embed="rId41" name="LuismarianoGranad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20" t="3527" r="25653" b="15936"/>
          <a:stretch/>
        </p:blipFill>
        <p:spPr bwMode="auto">
          <a:xfrm>
            <a:off x="5111492" y="1726010"/>
            <a:ext cx="736280" cy="638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Dúo Dinámico - Perdoname (1963, Vinyl) | Discogs">
            <a:hlinkClick r:id="" action="ppaction://noaction" highlightClick="1">
              <a:snd r:embed="rId43" name="DuodinamicoPerdonam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47" r="9270"/>
          <a:stretch/>
        </p:blipFill>
        <p:spPr bwMode="auto">
          <a:xfrm>
            <a:off x="5082120" y="2426229"/>
            <a:ext cx="779369" cy="78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Ana Belén - Lía (1989, Vinyl) | Discogs">
            <a:hlinkClick r:id="" action="ppaction://noaction" highlightClick="1">
              <a:snd r:embed="rId45" name="AnabelenLia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9148" y="3235902"/>
            <a:ext cx="771301" cy="771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6" name="Picture 42" descr="Discografía Marifé De Triana - a45rpm: La base de datos de los ...">
            <a:hlinkClick r:id="" action="ppaction://noaction" highlightClick="1">
              <a:snd r:embed="rId47" name="MarifedetrianaLaloba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1492" y="4070254"/>
            <a:ext cx="762315" cy="70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8" name="Picture 44" descr="CD / JORGE SEPÚLVEDA - Lo mejoror de... (1990) de segunda mano por ...">
            <a:hlinkClick r:id="" action="ppaction://noaction" highlightClick="1">
              <a:snd r:embed="rId49" name="JorgesepulvedaMirandoalma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2045" y="4804474"/>
            <a:ext cx="760247" cy="75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1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9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36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3" y="501228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122507" y="7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domingo, 02 de agosto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17:13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13 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13 -</Template>
  <TotalTime>6</TotalTime>
  <Words>151</Words>
  <Application>Microsoft Office PowerPoint</Application>
  <PresentationFormat>Personalizado</PresentationFormat>
  <Paragraphs>63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13 -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2020-08-02T15:13:47Z</dcterms:created>
  <dcterms:modified xsi:type="dcterms:W3CDTF">2020-08-02T15:19:57Z</dcterms:modified>
</cp:coreProperties>
</file>