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"/>
  </p:notesMasterIdLst>
  <p:sldIdLst>
    <p:sldId id="257" r:id="rId3"/>
    <p:sldId id="258" r:id="rId4"/>
    <p:sldId id="259" r:id="rId5"/>
  </p:sldIdLst>
  <p:sldSz cx="105124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OsMymPYFeFmerFmHOZ7RQ==" hashData="D6MOM4Rs34os+yQ0eaGCZlG+Bd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478D1"/>
    <a:srgbClr val="EF31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80" d="100"/>
          <a:sy n="80" d="100"/>
        </p:scale>
        <p:origin x="-354" y="-72"/>
      </p:cViewPr>
      <p:guideLst>
        <p:guide orient="horz" pos="2160"/>
        <p:guide pos="331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DBFE3E-22F3-42BA-A4BB-CDE36CCADF3A}" type="datetimeFigureOut">
              <a:rPr lang="es-ES" smtClean="0"/>
              <a:pPr/>
              <a:t>16/06/2020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00100" y="685800"/>
            <a:ext cx="52578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3FC7AA-4BE3-4A13-AC2E-B1182608950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59714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800100" y="685800"/>
            <a:ext cx="52578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3FC7AA-4BE3-4A13-AC2E-B11826089509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7"/>
            <a:ext cx="8935562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7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16/06/2020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16/06/2020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0409" y="4406902"/>
            <a:ext cx="893556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30409" y="2906713"/>
            <a:ext cx="893556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16/06/2020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5621" y="1600202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43816" y="1600202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16/06/2020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535113"/>
            <a:ext cx="464481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5621" y="2174875"/>
            <a:ext cx="464481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40166" y="1535113"/>
            <a:ext cx="46466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40166" y="2174875"/>
            <a:ext cx="46466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16/06/2020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16/06/2020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16/06/2020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5622" y="273050"/>
            <a:ext cx="345851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10066" y="273052"/>
            <a:ext cx="58767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5622" y="1435102"/>
            <a:ext cx="345851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16/06/2020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60509" y="4800600"/>
            <a:ext cx="630745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60509" y="612775"/>
            <a:ext cx="630745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60509" y="5367338"/>
            <a:ext cx="630745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16/06/2020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16/06/2020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621509" y="274640"/>
            <a:ext cx="2365295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5621" y="274640"/>
            <a:ext cx="692068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16/06/2020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8"/>
            <a:ext cx="893556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8168346"/>
      </p:ext>
    </p:extLst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25621" y="274638"/>
            <a:ext cx="946118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600202"/>
            <a:ext cx="946118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25621" y="6356352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E56D4-5757-4997-9794-6B0A6F02613E}" type="datetimeFigureOut">
              <a:rPr lang="es-ES" smtClean="0"/>
              <a:pPr/>
              <a:t>16/06/2020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91746" y="6356352"/>
            <a:ext cx="33289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33905" y="6356352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5621" y="6245225"/>
            <a:ext cx="2452899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.jpeg"/><Relationship Id="rId18" Type="http://schemas.openxmlformats.org/officeDocument/2006/relationships/audio" Target="../media/audio7.wav"/><Relationship Id="rId26" Type="http://schemas.openxmlformats.org/officeDocument/2006/relationships/audio" Target="../media/audio11.wav"/><Relationship Id="rId39" Type="http://schemas.openxmlformats.org/officeDocument/2006/relationships/audio" Target="../media/audio17.wav"/><Relationship Id="rId21" Type="http://schemas.openxmlformats.org/officeDocument/2006/relationships/image" Target="../media/image10.jpeg"/><Relationship Id="rId34" Type="http://schemas.openxmlformats.org/officeDocument/2006/relationships/image" Target="../media/image17.jpeg"/><Relationship Id="rId42" Type="http://schemas.openxmlformats.org/officeDocument/2006/relationships/image" Target="../media/image21.jpeg"/><Relationship Id="rId47" Type="http://schemas.openxmlformats.org/officeDocument/2006/relationships/audio" Target="../media/audio21.wav"/><Relationship Id="rId50" Type="http://schemas.openxmlformats.org/officeDocument/2006/relationships/image" Target="../media/image25.jpeg"/><Relationship Id="rId7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6" Type="http://schemas.openxmlformats.org/officeDocument/2006/relationships/audio" Target="../media/audio6.wav"/><Relationship Id="rId29" Type="http://schemas.openxmlformats.org/officeDocument/2006/relationships/image" Target="../media/image14.jpeg"/><Relationship Id="rId11" Type="http://schemas.openxmlformats.org/officeDocument/2006/relationships/image" Target="../media/image5.jpeg"/><Relationship Id="rId24" Type="http://schemas.openxmlformats.org/officeDocument/2006/relationships/audio" Target="../media/audio10.wav"/><Relationship Id="rId32" Type="http://schemas.openxmlformats.org/officeDocument/2006/relationships/audio" Target="../media/audio14.wav"/><Relationship Id="rId37" Type="http://schemas.openxmlformats.org/officeDocument/2006/relationships/audio" Target="../media/audio16.wav"/><Relationship Id="rId40" Type="http://schemas.openxmlformats.org/officeDocument/2006/relationships/image" Target="../media/image20.jpeg"/><Relationship Id="rId45" Type="http://schemas.openxmlformats.org/officeDocument/2006/relationships/audio" Target="../media/audio20.wav"/><Relationship Id="rId5" Type="http://schemas.microsoft.com/office/2007/relationships/hdphoto" Target="../media/hdphoto1.wdp"/><Relationship Id="rId15" Type="http://schemas.openxmlformats.org/officeDocument/2006/relationships/image" Target="../media/image7.jpeg"/><Relationship Id="rId23" Type="http://schemas.openxmlformats.org/officeDocument/2006/relationships/image" Target="../media/image11.jpeg"/><Relationship Id="rId28" Type="http://schemas.openxmlformats.org/officeDocument/2006/relationships/audio" Target="../media/audio12.wav"/><Relationship Id="rId36" Type="http://schemas.openxmlformats.org/officeDocument/2006/relationships/image" Target="../media/image18.jpeg"/><Relationship Id="rId49" Type="http://schemas.openxmlformats.org/officeDocument/2006/relationships/audio" Target="../media/audio22.wav"/><Relationship Id="rId10" Type="http://schemas.openxmlformats.org/officeDocument/2006/relationships/audio" Target="../media/audio3.wav"/><Relationship Id="rId19" Type="http://schemas.openxmlformats.org/officeDocument/2006/relationships/image" Target="../media/image9.jpeg"/><Relationship Id="rId31" Type="http://schemas.openxmlformats.org/officeDocument/2006/relationships/image" Target="../media/image15.jpeg"/><Relationship Id="rId44" Type="http://schemas.openxmlformats.org/officeDocument/2006/relationships/image" Target="../media/image22.jpeg"/><Relationship Id="rId4" Type="http://schemas.openxmlformats.org/officeDocument/2006/relationships/image" Target="../media/image1.png"/><Relationship Id="rId9" Type="http://schemas.openxmlformats.org/officeDocument/2006/relationships/audio" Target="../media/audio2.wav"/><Relationship Id="rId14" Type="http://schemas.openxmlformats.org/officeDocument/2006/relationships/audio" Target="../media/audio5.wav"/><Relationship Id="rId22" Type="http://schemas.openxmlformats.org/officeDocument/2006/relationships/audio" Target="../media/audio9.wav"/><Relationship Id="rId27" Type="http://schemas.openxmlformats.org/officeDocument/2006/relationships/image" Target="../media/image13.jpeg"/><Relationship Id="rId30" Type="http://schemas.openxmlformats.org/officeDocument/2006/relationships/audio" Target="../media/audio13.wav"/><Relationship Id="rId35" Type="http://schemas.openxmlformats.org/officeDocument/2006/relationships/audio" Target="../media/audio15.wav"/><Relationship Id="rId43" Type="http://schemas.openxmlformats.org/officeDocument/2006/relationships/audio" Target="../media/audio19.wav"/><Relationship Id="rId48" Type="http://schemas.openxmlformats.org/officeDocument/2006/relationships/image" Target="../media/image24.jpeg"/><Relationship Id="rId8" Type="http://schemas.openxmlformats.org/officeDocument/2006/relationships/image" Target="../media/image4.gif"/><Relationship Id="rId3" Type="http://schemas.openxmlformats.org/officeDocument/2006/relationships/audio" Target="../media/audio1.wav"/><Relationship Id="rId12" Type="http://schemas.openxmlformats.org/officeDocument/2006/relationships/audio" Target="../media/audio4.wav"/><Relationship Id="rId17" Type="http://schemas.openxmlformats.org/officeDocument/2006/relationships/image" Target="../media/image8.jpeg"/><Relationship Id="rId25" Type="http://schemas.openxmlformats.org/officeDocument/2006/relationships/image" Target="../media/image12.jpeg"/><Relationship Id="rId33" Type="http://schemas.openxmlformats.org/officeDocument/2006/relationships/image" Target="../media/image16.jpeg"/><Relationship Id="rId38" Type="http://schemas.openxmlformats.org/officeDocument/2006/relationships/image" Target="../media/image19.jpeg"/><Relationship Id="rId46" Type="http://schemas.openxmlformats.org/officeDocument/2006/relationships/image" Target="../media/image23.jpeg"/><Relationship Id="rId20" Type="http://schemas.openxmlformats.org/officeDocument/2006/relationships/audio" Target="../media/audio8.wav"/><Relationship Id="rId41" Type="http://schemas.openxmlformats.org/officeDocument/2006/relationships/audio" Target="../media/audio18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28.jpeg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-52215" y="-35468"/>
            <a:ext cx="10564643" cy="68934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9" name="Picture 5">
            <a:hlinkClick r:id="" action="ppaction://noaction" highlightClick="1">
              <a:snd r:embed="rId3" name="PepeblancoCociditomadrilenno.wav"/>
            </a:hlinkClick>
          </p:cNvPr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5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91" y="-35468"/>
            <a:ext cx="10507545" cy="6943161"/>
          </a:xfrm>
          <a:prstGeom prst="rect">
            <a:avLst/>
          </a:prstGeom>
          <a:ln>
            <a:noFill/>
          </a:ln>
          <a:effectLst/>
          <a:extLst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84105" y="3351644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043415" y="3388992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4" y="0"/>
            <a:ext cx="105124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3312"/>
            <a:ext cx="105124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230678" y="5898150"/>
            <a:ext cx="655493" cy="75770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668120" y="4050347"/>
            <a:ext cx="309512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225105" y="374015"/>
            <a:ext cx="3034184" cy="5067835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Canciones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 para  el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  Recuerdo 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n.º 12 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8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009157" y="5938380"/>
            <a:ext cx="2071702" cy="779860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951691" y="3416965"/>
            <a:ext cx="163870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LUIS LUCENA</a:t>
            </a:r>
          </a:p>
          <a:p>
            <a:r>
              <a:rPr lang="es-ES" sz="1400" i="1" dirty="0" smtClean="0"/>
              <a:t>A LA VIRGEN </a:t>
            </a:r>
          </a:p>
          <a:p>
            <a:r>
              <a:rPr lang="es-ES" sz="1400" i="1" dirty="0" smtClean="0"/>
              <a:t>DEL PILAR</a:t>
            </a:r>
            <a:endParaRPr lang="es-ES" sz="1400" i="1" dirty="0"/>
          </a:p>
        </p:txBody>
      </p:sp>
      <p:sp>
        <p:nvSpPr>
          <p:cNvPr id="23" name="22 CuadroTexto">
            <a:hlinkClick r:id="" action="ppaction://noaction" highlightClick="1">
              <a:snd r:embed="rId9" name="AlfredokrausIslascanarias.wav"/>
            </a:hlinkClick>
          </p:cNvPr>
          <p:cNvSpPr txBox="1"/>
          <p:nvPr/>
        </p:nvSpPr>
        <p:spPr>
          <a:xfrm>
            <a:off x="5821954" y="1164121"/>
            <a:ext cx="1825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/>
              <a:t>JOAN </a:t>
            </a:r>
            <a:r>
              <a:rPr lang="es-ES" sz="1400" i="1" dirty="0" smtClean="0"/>
              <a:t>BAEZ</a:t>
            </a:r>
          </a:p>
          <a:p>
            <a:r>
              <a:rPr lang="es-ES" sz="1400" i="1" dirty="0" smtClean="0"/>
              <a:t>EL </a:t>
            </a:r>
            <a:r>
              <a:rPr lang="es-ES" sz="1400" i="1" dirty="0"/>
              <a:t>PRESO N.º 9</a:t>
            </a:r>
            <a:endParaRPr lang="es-ES" sz="1400" i="1" dirty="0"/>
          </a:p>
        </p:txBody>
      </p:sp>
      <p:sp>
        <p:nvSpPr>
          <p:cNvPr id="26" name="25 CuadroTexto"/>
          <p:cNvSpPr txBox="1"/>
          <p:nvPr/>
        </p:nvSpPr>
        <p:spPr>
          <a:xfrm>
            <a:off x="911551" y="1914298"/>
            <a:ext cx="15170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PATTY </a:t>
            </a:r>
            <a:r>
              <a:rPr lang="es-ES" sz="1400" i="1" dirty="0"/>
              <a:t>P</a:t>
            </a:r>
            <a:r>
              <a:rPr lang="es-ES" sz="1400" i="1" dirty="0" smtClean="0"/>
              <a:t>RAVO</a:t>
            </a:r>
          </a:p>
          <a:p>
            <a:r>
              <a:rPr lang="es-ES" sz="1400" i="1" dirty="0" smtClean="0"/>
              <a:t>LA BAMBOLA</a:t>
            </a:r>
            <a:endParaRPr lang="es-ES" sz="1400" i="1" dirty="0"/>
          </a:p>
        </p:txBody>
      </p:sp>
      <p:sp>
        <p:nvSpPr>
          <p:cNvPr id="31" name="30 Rectángulo"/>
          <p:cNvSpPr/>
          <p:nvPr/>
        </p:nvSpPr>
        <p:spPr>
          <a:xfrm>
            <a:off x="930535" y="4257279"/>
            <a:ext cx="13733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LUIS AGUILE</a:t>
            </a:r>
          </a:p>
          <a:p>
            <a:r>
              <a:rPr lang="es-ES" sz="1400" i="1" dirty="0" smtClean="0"/>
              <a:t>MI LIMON</a:t>
            </a:r>
          </a:p>
        </p:txBody>
      </p:sp>
      <p:sp>
        <p:nvSpPr>
          <p:cNvPr id="33" name="32 Rectángulo"/>
          <p:cNvSpPr/>
          <p:nvPr/>
        </p:nvSpPr>
        <p:spPr>
          <a:xfrm>
            <a:off x="3389765" y="359474"/>
            <a:ext cx="183201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>
                <a:cs typeface="Arial" pitchFamily="34" charset="0"/>
              </a:rPr>
              <a:t>TINO CASAL</a:t>
            </a:r>
          </a:p>
          <a:p>
            <a:r>
              <a:rPr lang="es-ES" sz="1400" i="1" dirty="0" smtClean="0">
                <a:cs typeface="Arial" pitchFamily="34" charset="0"/>
              </a:rPr>
              <a:t>ELOISE</a:t>
            </a:r>
          </a:p>
        </p:txBody>
      </p:sp>
      <p:sp>
        <p:nvSpPr>
          <p:cNvPr id="35" name="34 CuadroTexto"/>
          <p:cNvSpPr txBox="1"/>
          <p:nvPr/>
        </p:nvSpPr>
        <p:spPr>
          <a:xfrm>
            <a:off x="5847772" y="1932759"/>
            <a:ext cx="23747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LOS PAYOS</a:t>
            </a:r>
          </a:p>
          <a:p>
            <a:r>
              <a:rPr lang="es-ES" sz="1400" i="1" dirty="0" smtClean="0"/>
              <a:t>SEÑOR DOCTOR</a:t>
            </a:r>
            <a:endParaRPr lang="es-ES" sz="1400" i="1" dirty="0"/>
          </a:p>
        </p:txBody>
      </p:sp>
      <p:sp>
        <p:nvSpPr>
          <p:cNvPr id="40" name="39 CuadroTexto"/>
          <p:cNvSpPr txBox="1"/>
          <p:nvPr/>
        </p:nvSpPr>
        <p:spPr>
          <a:xfrm>
            <a:off x="3438021" y="2745475"/>
            <a:ext cx="1332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i="1" dirty="0" smtClean="0"/>
              <a:t>LOS PECOS</a:t>
            </a:r>
          </a:p>
          <a:p>
            <a:r>
              <a:rPr lang="es-ES" sz="1400" i="1" dirty="0" smtClean="0"/>
              <a:t>HABLAME DE TI</a:t>
            </a:r>
            <a:endParaRPr lang="es-ES" sz="1400" i="1" dirty="0"/>
          </a:p>
        </p:txBody>
      </p:sp>
      <p:sp>
        <p:nvSpPr>
          <p:cNvPr id="38" name="37 CuadroTexto"/>
          <p:cNvSpPr txBox="1"/>
          <p:nvPr/>
        </p:nvSpPr>
        <p:spPr>
          <a:xfrm>
            <a:off x="3438021" y="3436112"/>
            <a:ext cx="1638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ABBA</a:t>
            </a:r>
          </a:p>
          <a:p>
            <a:r>
              <a:rPr lang="es-ES" sz="1400" i="1" dirty="0" smtClean="0"/>
              <a:t>CHIQUITITA</a:t>
            </a:r>
            <a:endParaRPr lang="es-ES" sz="1400" i="1" dirty="0"/>
          </a:p>
        </p:txBody>
      </p:sp>
      <p:sp>
        <p:nvSpPr>
          <p:cNvPr id="41" name="40 Rectángulo"/>
          <p:cNvSpPr/>
          <p:nvPr/>
        </p:nvSpPr>
        <p:spPr>
          <a:xfrm>
            <a:off x="924755" y="2682413"/>
            <a:ext cx="15664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i="1" dirty="0" smtClean="0"/>
              <a:t>MONICA NARANJO</a:t>
            </a:r>
          </a:p>
          <a:p>
            <a:r>
              <a:rPr lang="es-ES" sz="1400" i="1" dirty="0" smtClean="0"/>
              <a:t>SOBREVIVIRE</a:t>
            </a:r>
            <a:endParaRPr lang="es-ES" sz="1400" i="1" dirty="0"/>
          </a:p>
        </p:txBody>
      </p:sp>
      <p:sp>
        <p:nvSpPr>
          <p:cNvPr id="43" name="42 Rectángulo"/>
          <p:cNvSpPr/>
          <p:nvPr/>
        </p:nvSpPr>
        <p:spPr>
          <a:xfrm>
            <a:off x="3358919" y="5038423"/>
            <a:ext cx="14467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i="1" dirty="0" smtClean="0"/>
              <a:t>ANTONIO PRIETO</a:t>
            </a:r>
          </a:p>
          <a:p>
            <a:r>
              <a:rPr lang="es-ES" sz="1400" i="1" dirty="0" smtClean="0"/>
              <a:t>LA NOVIA</a:t>
            </a:r>
            <a:endParaRPr lang="es-ES" sz="1400" i="1" dirty="0" smtClean="0"/>
          </a:p>
        </p:txBody>
      </p:sp>
      <p:sp>
        <p:nvSpPr>
          <p:cNvPr id="45" name="44 Rectángulo"/>
          <p:cNvSpPr/>
          <p:nvPr/>
        </p:nvSpPr>
        <p:spPr>
          <a:xfrm>
            <a:off x="5863515" y="262786"/>
            <a:ext cx="120602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LOS PANCHOS</a:t>
            </a:r>
          </a:p>
          <a:p>
            <a:r>
              <a:rPr lang="es-ES" sz="1400" i="1" dirty="0" smtClean="0"/>
              <a:t>SI TU ME DICES VEN</a:t>
            </a:r>
            <a:endParaRPr lang="es-ES" sz="1400" i="1" dirty="0" smtClean="0"/>
          </a:p>
        </p:txBody>
      </p:sp>
      <p:sp>
        <p:nvSpPr>
          <p:cNvPr id="52" name="51 CuadroTexto"/>
          <p:cNvSpPr txBox="1"/>
          <p:nvPr/>
        </p:nvSpPr>
        <p:spPr>
          <a:xfrm>
            <a:off x="3406140" y="1271842"/>
            <a:ext cx="13669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i="1" dirty="0" smtClean="0"/>
              <a:t>MONNA BELL</a:t>
            </a:r>
          </a:p>
          <a:p>
            <a:r>
              <a:rPr lang="es-ES" sz="1400" i="1" dirty="0" smtClean="0"/>
              <a:t>UN TELEGRAMA</a:t>
            </a:r>
            <a:endParaRPr lang="es-ES" sz="1400" i="1" dirty="0"/>
          </a:p>
        </p:txBody>
      </p:sp>
      <p:sp>
        <p:nvSpPr>
          <p:cNvPr id="55" name="54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9616347" y="6117883"/>
            <a:ext cx="642942" cy="328036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56" name="55 CuadroTexto"/>
          <p:cNvSpPr txBox="1"/>
          <p:nvPr/>
        </p:nvSpPr>
        <p:spPr>
          <a:xfrm>
            <a:off x="8328046" y="6143644"/>
            <a:ext cx="12883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PARA SALIR</a:t>
            </a:r>
            <a:endParaRPr lang="es-ES" b="1" dirty="0"/>
          </a:p>
        </p:txBody>
      </p:sp>
      <p:sp>
        <p:nvSpPr>
          <p:cNvPr id="57" name="56 Rectángulo"/>
          <p:cNvSpPr/>
          <p:nvPr/>
        </p:nvSpPr>
        <p:spPr>
          <a:xfrm>
            <a:off x="3373998" y="6143644"/>
            <a:ext cx="4954048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0000FF"/>
                </a:solidFill>
              </a:rPr>
              <a:t>PINCHA EN LOS DISCOS PARA OIR LAS CANCIONES</a:t>
            </a:r>
            <a:endParaRPr lang="es-ES" b="1" dirty="0">
              <a:solidFill>
                <a:srgbClr val="0000FF"/>
              </a:solidFill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5843058" y="2646322"/>
            <a:ext cx="234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/>
              <a:t>LOLA FLORES </a:t>
            </a:r>
            <a:endParaRPr lang="es-ES" sz="1400" i="1" dirty="0" smtClean="0"/>
          </a:p>
          <a:p>
            <a:r>
              <a:rPr lang="es-ES" sz="1400" i="1" dirty="0" smtClean="0"/>
              <a:t>A </a:t>
            </a:r>
            <a:r>
              <a:rPr lang="es-ES" sz="1400" i="1" dirty="0"/>
              <a:t>TU VERA</a:t>
            </a:r>
            <a:endParaRPr lang="es-ES" sz="1400" i="1" dirty="0"/>
          </a:p>
        </p:txBody>
      </p:sp>
      <p:sp>
        <p:nvSpPr>
          <p:cNvPr id="21" name="20 Rectángulo"/>
          <p:cNvSpPr/>
          <p:nvPr/>
        </p:nvSpPr>
        <p:spPr>
          <a:xfrm>
            <a:off x="885336" y="1105990"/>
            <a:ext cx="1543243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i="1" dirty="0" smtClean="0"/>
              <a:t>ANTONIO MACHIN</a:t>
            </a:r>
          </a:p>
          <a:p>
            <a:r>
              <a:rPr lang="es-ES" sz="1400" i="1" dirty="0" smtClean="0"/>
              <a:t>DOS GARDENIAS</a:t>
            </a:r>
          </a:p>
          <a:p>
            <a:endParaRPr lang="es-ES" sz="1400" b="1" dirty="0"/>
          </a:p>
        </p:txBody>
      </p:sp>
      <p:sp>
        <p:nvSpPr>
          <p:cNvPr id="2" name="1 Rectángulo"/>
          <p:cNvSpPr/>
          <p:nvPr/>
        </p:nvSpPr>
        <p:spPr>
          <a:xfrm>
            <a:off x="936148" y="356343"/>
            <a:ext cx="18719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VICTOR MANUEL</a:t>
            </a:r>
          </a:p>
          <a:p>
            <a:r>
              <a:rPr lang="es-ES" sz="1400" i="1" dirty="0" smtClean="0"/>
              <a:t>SOLO PIENSO EN TI</a:t>
            </a:r>
            <a:endParaRPr lang="es-ES" sz="1400" i="1" dirty="0"/>
          </a:p>
        </p:txBody>
      </p:sp>
      <p:sp>
        <p:nvSpPr>
          <p:cNvPr id="3" name="AutoShape 4" descr="Resultado de imagen de tino casal elois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369843" y="4128250"/>
            <a:ext cx="143581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PEPE BLANCO</a:t>
            </a:r>
          </a:p>
          <a:p>
            <a:r>
              <a:rPr lang="es-ES" sz="1400" i="1" dirty="0" smtClean="0"/>
              <a:t>COCIDITO MADRILEÑO</a:t>
            </a:r>
            <a:endParaRPr lang="es-ES" sz="1400" i="1" dirty="0"/>
          </a:p>
        </p:txBody>
      </p:sp>
      <p:sp>
        <p:nvSpPr>
          <p:cNvPr id="7" name="6 Rectángulo"/>
          <p:cNvSpPr/>
          <p:nvPr/>
        </p:nvSpPr>
        <p:spPr>
          <a:xfrm>
            <a:off x="885336" y="5007985"/>
            <a:ext cx="187609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PALOMA </a:t>
            </a:r>
          </a:p>
          <a:p>
            <a:r>
              <a:rPr lang="es-ES" sz="1400" i="1" dirty="0" smtClean="0"/>
              <a:t>SAN BASILIO </a:t>
            </a:r>
          </a:p>
          <a:p>
            <a:r>
              <a:rPr lang="es-ES" sz="1400" i="1" dirty="0" smtClean="0"/>
              <a:t>YO TE DIRE</a:t>
            </a:r>
            <a:endParaRPr lang="es-ES" sz="1400" i="1" dirty="0"/>
          </a:p>
        </p:txBody>
      </p:sp>
      <p:sp>
        <p:nvSpPr>
          <p:cNvPr id="20" name="19 Rectángulo"/>
          <p:cNvSpPr/>
          <p:nvPr/>
        </p:nvSpPr>
        <p:spPr>
          <a:xfrm>
            <a:off x="5791763" y="3389586"/>
            <a:ext cx="14333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i="1" dirty="0"/>
              <a:t>PIMPINELA </a:t>
            </a:r>
            <a:endParaRPr lang="it-IT" sz="1400" i="1" dirty="0" smtClean="0"/>
          </a:p>
          <a:p>
            <a:r>
              <a:rPr lang="it-IT" sz="1400" i="1" dirty="0" smtClean="0"/>
              <a:t>PEGA </a:t>
            </a:r>
            <a:r>
              <a:rPr lang="it-IT" sz="1400" i="1" dirty="0"/>
              <a:t>LA VUELTA</a:t>
            </a:r>
            <a:endParaRPr lang="es-ES" sz="1400" i="1" dirty="0"/>
          </a:p>
        </p:txBody>
      </p:sp>
      <p:sp>
        <p:nvSpPr>
          <p:cNvPr id="24" name="23 Rectángulo"/>
          <p:cNvSpPr/>
          <p:nvPr/>
        </p:nvSpPr>
        <p:spPr>
          <a:xfrm>
            <a:off x="5851023" y="4293887"/>
            <a:ext cx="14934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/>
              <a:t>LOS X</a:t>
            </a:r>
            <a:r>
              <a:rPr lang="es-ES" sz="1400" i="1" dirty="0" smtClean="0"/>
              <a:t>EIS</a:t>
            </a:r>
          </a:p>
          <a:p>
            <a:r>
              <a:rPr lang="es-ES" sz="1400" i="1" dirty="0" smtClean="0"/>
              <a:t>BUEN MENU</a:t>
            </a:r>
            <a:endParaRPr lang="es-ES" sz="1400" i="1" dirty="0"/>
          </a:p>
        </p:txBody>
      </p:sp>
      <p:sp>
        <p:nvSpPr>
          <p:cNvPr id="27" name="26 Rectángulo"/>
          <p:cNvSpPr/>
          <p:nvPr/>
        </p:nvSpPr>
        <p:spPr>
          <a:xfrm>
            <a:off x="5804913" y="4917666"/>
            <a:ext cx="212633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/>
              <a:t>PAQUITA RICO  </a:t>
            </a:r>
            <a:endParaRPr lang="es-ES" sz="1400" i="1" dirty="0" smtClean="0"/>
          </a:p>
          <a:p>
            <a:r>
              <a:rPr lang="es-ES" sz="1400" i="1" dirty="0" smtClean="0"/>
              <a:t>LA </a:t>
            </a:r>
            <a:r>
              <a:rPr lang="es-ES" sz="1400" i="1" dirty="0"/>
              <a:t>ESPAÑOLA </a:t>
            </a:r>
            <a:endParaRPr lang="es-ES" sz="1400" i="1" dirty="0" smtClean="0"/>
          </a:p>
          <a:p>
            <a:r>
              <a:rPr lang="es-ES" sz="1400" i="1" dirty="0" smtClean="0"/>
              <a:t>CUANDO </a:t>
            </a:r>
            <a:r>
              <a:rPr lang="es-ES" sz="1400" i="1" dirty="0"/>
              <a:t>BESA</a:t>
            </a:r>
            <a:endParaRPr lang="es-ES" sz="1400" i="1" dirty="0"/>
          </a:p>
        </p:txBody>
      </p:sp>
      <p:sp>
        <p:nvSpPr>
          <p:cNvPr id="5" name="AutoShape 9" descr="Hablemos del amor by Raphael (Single, Canción melódica): Reviews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6" name="Picture 2" descr="Darío Adanti y Edu Galán, de Revista Mongolia | Web Oficial Record ...">
            <a:hlinkClick r:id="" action="ppaction://noaction" highlightClick="1">
              <a:snd r:embed="rId10" name="VictormanuelSolopiensoenti.wav"/>
            </a:hlinkClick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503" y="160337"/>
            <a:ext cx="727459" cy="732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os Gardenias [Divucsa] de Antonio Machin : Napster">
            <a:hlinkClick r:id="" action="ppaction://noaction" highlightClick="1">
              <a:snd r:embed="rId12" name="MachinDosgardenias.wav"/>
            </a:hlinkClick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113" y="992465"/>
            <a:ext cx="694876" cy="694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ingle patty pravo - la bambola en español. rca - Comprar en ...">
            <a:hlinkClick r:id="" action="ppaction://noaction" highlightClick="1">
              <a:snd r:embed="rId14" name="PattypravoLabambola.wav"/>
            </a:hlinkClick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503" y="1788987"/>
            <a:ext cx="736475" cy="73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Monica Naranjo - Sobrevivire | Monica naranjo, Sobreviví, Naranja">
            <a:hlinkClick r:id="" action="ppaction://noaction" highlightClick="1">
              <a:snd r:embed="rId16" name="MonicanaranjoSobrevivire.wav"/>
            </a:hlinkClick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61" y="2609736"/>
            <a:ext cx="705301" cy="705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Jose Luis\Desktop\descarga.jpg">
            <a:hlinkClick r:id="" action="ppaction://noaction" highlightClick="1">
              <a:snd r:embed="rId18" name="C-aragonesasAlavirgendelpilar.wav"/>
            </a:hlinkClick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389" y="3431674"/>
            <a:ext cx="709246" cy="709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Luis Aguilé - Éxitos Inolvidables, Vol. 2 de Luis Aguilé en Amazon ...">
            <a:hlinkClick r:id="" action="ppaction://noaction" highlightClick="1">
              <a:snd r:embed="rId20" name="LuisaguileMilimonmilimonero.wav"/>
            </a:hlinkClick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069" y="4244863"/>
            <a:ext cx="677920" cy="677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13" descr="Carátula Frontal de Paloma San Basilio - De Mil Amores - Portada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8" name="AutoShape 15" descr="Carátula Frontal de Paloma San Basilio - De Mil Amores - Portada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9" name="AutoShape 17" descr="Carátula Frontal de Paloma San Basilio - De Mil Amores - Portada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42" name="Picture 18" descr="C:\Users\Jose Luis\Desktop\descarga.jpg">
            <a:hlinkClick r:id="" action="ppaction://noaction" highlightClick="1">
              <a:snd r:embed="rId22" name="PalomasanbasilioYotedire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07107" y="4990448"/>
            <a:ext cx="665882" cy="665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Llega la “colección definitiva” de Tino Casal | Tino casal ...">
            <a:hlinkClick r:id="" action="ppaction://noaction" highlightClick="1">
              <a:snd r:embed="rId24" name="TinoCasalEloise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4638" y="214357"/>
            <a:ext cx="721502" cy="732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iscografía Monna Bell - a45rpm: La base de datos de los SG's ...">
            <a:hlinkClick r:id="" action="ppaction://noaction" highlightClick="1">
              <a:snd r:embed="rId26" name="MonnaBellUntelegrama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6867" y="1001450"/>
            <a:ext cx="697044" cy="697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Rectángulo"/>
          <p:cNvSpPr/>
          <p:nvPr/>
        </p:nvSpPr>
        <p:spPr>
          <a:xfrm>
            <a:off x="3435017" y="2010723"/>
            <a:ext cx="16603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MECANO </a:t>
            </a:r>
          </a:p>
          <a:p>
            <a:r>
              <a:rPr lang="es-ES" sz="1400" i="1" dirty="0" smtClean="0"/>
              <a:t>HAWAI BOMBAY</a:t>
            </a:r>
            <a:endParaRPr lang="es-ES" sz="1400" i="1" dirty="0"/>
          </a:p>
        </p:txBody>
      </p:sp>
      <p:pic>
        <p:nvPicPr>
          <p:cNvPr id="13" name="Picture 4" descr="17 mejores imágenes de mecano | Rock en español, Movida madrileña ...">
            <a:hlinkClick r:id="" action="ppaction://noaction" highlightClick="1">
              <a:snd r:embed="rId28" name="MecanoHawai-bombay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4638" y="1759554"/>
            <a:ext cx="705127" cy="735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Qué fue de los Pecos, el famoso dúo español que cantaba las ...">
            <a:hlinkClick r:id="" action="ppaction://noaction" highlightClick="1">
              <a:snd r:embed="rId30" name="LospecosHablamedeti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264" y="2525462"/>
            <a:ext cx="694501" cy="69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ABBA - Collected (2011, CD) | Discogs">
            <a:hlinkClick r:id="" action="ppaction://noaction" highlightClick="1">
              <a:snd r:embed="rId32" name="ABBA-Chiquitita191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731" y="3315037"/>
            <a:ext cx="687566" cy="602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9" descr="C:\Users\Jose Luis\Desktop\blanco-pepe-cantante-espaol-logroo-portada-cancionero-P6DCMP.jpg">
            <a:hlinkClick r:id="" action="ppaction://noaction" highlightClick="1">
              <a:snd r:embed="rId3" name="PepeblancoCociditomadrilenno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731" y="3967351"/>
            <a:ext cx="660187" cy="849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ANTONIO PRIETO iLatina CD 8 La Novia Violetas Imperiales Canción ...">
            <a:hlinkClick r:id="" action="ppaction://noaction" highlightClick="1">
              <a:snd r:embed="rId35" name="AntonioPrietoLanovia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567" y="4933129"/>
            <a:ext cx="628514" cy="628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" descr="Mis 30 Mejores Canciones - Los Panchos | Songs, Reviews, Credits ...">
            <a:hlinkClick r:id="" action="ppaction://noaction" highlightClick="1">
              <a:snd r:embed="rId37" name="LospanchosSitumedicesven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064" y="193296"/>
            <a:ext cx="677023" cy="753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6" descr="La vida no vale nada: El Preso Número Nueve">
            <a:hlinkClick r:id="" action="ppaction://noaction" highlightClick="1">
              <a:snd r:embed="rId39" name="JoanbaezElpresonumero9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70"/>
          <a:stretch/>
        </p:blipFill>
        <p:spPr bwMode="auto">
          <a:xfrm>
            <a:off x="5187890" y="1055902"/>
            <a:ext cx="648197" cy="6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8" descr="45cat - Los Payos - Señor Doctor / Una Perla En El Mar - Hispavox ...">
            <a:hlinkClick r:id="" action="ppaction://noaction" highlightClick="1">
              <a:snd r:embed="rId41" name="LospayosSennordoctor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3891" y="1698494"/>
            <a:ext cx="717164" cy="744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Lola Flores - A tu vera - Acordes D Canciones">
            <a:hlinkClick r:id="" action="ppaction://noaction" highlightClick="1">
              <a:snd r:embed="rId43" name="LolafloresAtuvera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4283" y="2494578"/>
            <a:ext cx="688776" cy="68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MTV - Letra OLVIDAME Y PEGA LA VUELTA de Pimpinela">
            <a:hlinkClick r:id="" action="ppaction://noaction" highlightClick="1">
              <a:snd r:embed="rId45" name="PimpinelaPegalavuelta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2016" y="3279308"/>
            <a:ext cx="662897" cy="674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Los Xey -- Si Vas A Calatayud (Pasodoble) (VintageMusic.es) - YouTube">
            <a:hlinkClick r:id="" action="ppaction://noaction" highlightClick="1">
              <a:snd r:embed="rId47" name="LosxeyBuenmenu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16" t="25272" r="22399" b="4657"/>
          <a:stretch/>
        </p:blipFill>
        <p:spPr bwMode="auto">
          <a:xfrm>
            <a:off x="5131157" y="4043850"/>
            <a:ext cx="690797" cy="736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Paquita Rico / Sus Mejores Canciones, Vol. 2 by Paquita Rico on TIDAL">
            <a:hlinkClick r:id="" action="ppaction://noaction" highlightClick="1">
              <a:snd r:embed="rId49" name="PaquitaricoElbeso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128" y="4894921"/>
            <a:ext cx="704930" cy="704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9" descr="C:\Users\Jose Luis\Desktop\screen-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12425" cy="68580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8000"/>
          </a:blip>
          <a:srcRect/>
          <a:stretch>
            <a:fillRect/>
          </a:stretch>
        </p:blipFill>
        <p:spPr bwMode="auto">
          <a:xfrm>
            <a:off x="-1" y="1"/>
            <a:ext cx="105124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8988" y="3389001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43418" y="3389001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10512425" cy="69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783319"/>
            <a:ext cx="10512425" cy="74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31855" y="5803936"/>
            <a:ext cx="692726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76722" y="4572019"/>
            <a:ext cx="3095124" cy="1100994"/>
          </a:xfrm>
          <a:prstGeom prst="rect">
            <a:avLst/>
          </a:prstGeom>
        </p:spPr>
        <p:txBody>
          <a:bodyPr wrap="square" lIns="84505" tIns="42253" rIns="84505" bIns="42253">
            <a:spAutoFit/>
          </a:bodyPr>
          <a:lstStyle/>
          <a:p>
            <a:pPr algn="ctr"/>
            <a:endParaRPr lang="es-ES" sz="66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40623" y="501228"/>
            <a:ext cx="3220467" cy="3146799"/>
          </a:xfrm>
          <a:prstGeom prst="rect">
            <a:avLst/>
          </a:prstGeom>
        </p:spPr>
        <p:txBody>
          <a:bodyPr wrap="none" lIns="84505" tIns="42253" rIns="84505" bIns="42253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UN FUERTE 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ABRAZO,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QUE TENGAS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UN BUEN DIA</a:t>
            </a:r>
          </a:p>
          <a:p>
            <a:pPr algn="ctr"/>
            <a:endParaRPr lang="es-ES" sz="34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122507" y="7"/>
            <a:ext cx="4021713" cy="64239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5766" tIns="52883" rIns="105766" bIns="52883">
            <a:spAutoFit/>
          </a:bodyPr>
          <a:lstStyle/>
          <a:p>
            <a:pPr algn="ctr" defTabSz="1057595" eaLnBrk="0" hangingPunct="0">
              <a:spcBef>
                <a:spcPct val="50000"/>
              </a:spcBef>
            </a:pPr>
            <a:endParaRPr lang="fr-FR" sz="41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r>
              <a:rPr lang="fr-FR" sz="41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1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1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57595" eaLnBrk="0" hangingPunct="0">
                <a:spcBef>
                  <a:spcPct val="50000"/>
                </a:spcBef>
              </a:pPr>
              <a:t>martes, 16 de junio de 2020</a:t>
            </a:fld>
            <a:endParaRPr lang="es-ES" sz="41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r>
              <a:rPr lang="fr-FR" sz="37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7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7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57595" eaLnBrk="0" hangingPunct="0">
                <a:spcBef>
                  <a:spcPct val="50000"/>
                </a:spcBef>
              </a:pPr>
              <a:t>19:09</a:t>
            </a:fld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7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7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7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endParaRPr lang="fr-FR" sz="37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57854" y="5611366"/>
            <a:ext cx="2309464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5124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5124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693" y="0"/>
            <a:ext cx="5606627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5124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14053" y="4724402"/>
            <a:ext cx="3066124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2662" y="4191000"/>
            <a:ext cx="271571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989" y="4876800"/>
            <a:ext cx="1401657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9718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052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0386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5720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NCIONES PARA EL RECUERDO N.º 1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CANCIONES PARA EL RECUERDO N.º 12</Template>
  <TotalTime>56</TotalTime>
  <Words>150</Words>
  <Application>Microsoft Office PowerPoint</Application>
  <PresentationFormat>Personalizado</PresentationFormat>
  <Paragraphs>61</Paragraphs>
  <Slides>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5" baseType="lpstr">
      <vt:lpstr>CANCIONES PARA EL RECUERDO N.º 12</vt:lpstr>
      <vt:lpstr>Diseño predeterminado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23</cp:revision>
  <dcterms:created xsi:type="dcterms:W3CDTF">2020-06-16T17:09:48Z</dcterms:created>
  <dcterms:modified xsi:type="dcterms:W3CDTF">2020-06-16T18:06:35Z</dcterms:modified>
</cp:coreProperties>
</file>