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7" r:id="rId3"/>
    <p:sldId id="258" r:id="rId4"/>
    <p:sldId id="259" r:id="rId5"/>
  </p:sldIdLst>
  <p:sldSz cx="105124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izV2Nbw4Oybkg1IJFeTNg==" hashData="8jLnSjqyO+JcRXHnQ2JV26P0O7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478D1"/>
    <a:srgbClr val="EF31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008" y="-384"/>
      </p:cViewPr>
      <p:guideLst>
        <p:guide orient="horz" pos="2160"/>
        <p:guide pos="33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DBFE3E-22F3-42BA-A4BB-CDE36CCADF3A}" type="datetimeFigureOut">
              <a:rPr lang="es-ES" smtClean="0"/>
              <a:pPr/>
              <a:t>13/05/2020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0100" y="685800"/>
            <a:ext cx="52578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FC7AA-4BE3-4A13-AC2E-B1182608950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5971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800100" y="685800"/>
            <a:ext cx="52578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FC7AA-4BE3-4A13-AC2E-B11826089509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7"/>
            <a:ext cx="893556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7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13/05/2020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13/05/2020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0409" y="4406902"/>
            <a:ext cx="893556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0409" y="2906713"/>
            <a:ext cx="893556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13/05/2020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5621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43816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13/05/2020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535113"/>
            <a:ext cx="46448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5621" y="2174875"/>
            <a:ext cx="46448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40166" y="1535113"/>
            <a:ext cx="46466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40166" y="2174875"/>
            <a:ext cx="46466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13/05/2020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13/05/2020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13/05/2020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5622" y="273050"/>
            <a:ext cx="345851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10066" y="273052"/>
            <a:ext cx="58767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5622" y="1435102"/>
            <a:ext cx="345851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13/05/2020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60509" y="4800600"/>
            <a:ext cx="630745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60509" y="612775"/>
            <a:ext cx="630745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60509" y="5367338"/>
            <a:ext cx="63074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13/05/2020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13/05/2020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21509" y="274640"/>
            <a:ext cx="2365295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5621" y="274640"/>
            <a:ext cx="692068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13/05/2020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8"/>
            <a:ext cx="893556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168346"/>
      </p:ext>
    </p:extLst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5621" y="274638"/>
            <a:ext cx="94611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600202"/>
            <a:ext cx="946118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5621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E56D4-5757-4997-9794-6B0A6F02613E}" type="datetimeFigureOut">
              <a:rPr lang="es-ES" smtClean="0"/>
              <a:pPr/>
              <a:t>13/05/2020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91746" y="6356352"/>
            <a:ext cx="33289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33905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5621" y="6245225"/>
            <a:ext cx="2452899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audio" Target="../media/audio4.wav"/><Relationship Id="rId18" Type="http://schemas.openxmlformats.org/officeDocument/2006/relationships/image" Target="../media/image9.jpeg"/><Relationship Id="rId26" Type="http://schemas.openxmlformats.org/officeDocument/2006/relationships/image" Target="../media/image13.png"/><Relationship Id="rId39" Type="http://schemas.openxmlformats.org/officeDocument/2006/relationships/audio" Target="../media/audio17.wav"/><Relationship Id="rId21" Type="http://schemas.openxmlformats.org/officeDocument/2006/relationships/audio" Target="../media/audio8.wav"/><Relationship Id="rId34" Type="http://schemas.openxmlformats.org/officeDocument/2006/relationships/image" Target="../media/image17.jpeg"/><Relationship Id="rId42" Type="http://schemas.openxmlformats.org/officeDocument/2006/relationships/image" Target="../media/image21.jpeg"/><Relationship Id="rId47" Type="http://schemas.openxmlformats.org/officeDocument/2006/relationships/audio" Target="../media/audio21.wav"/><Relationship Id="rId50" Type="http://schemas.openxmlformats.org/officeDocument/2006/relationships/image" Target="../media/image25.jpeg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8.jpeg"/><Relationship Id="rId29" Type="http://schemas.openxmlformats.org/officeDocument/2006/relationships/audio" Target="../media/audio12.wav"/><Relationship Id="rId11" Type="http://schemas.openxmlformats.org/officeDocument/2006/relationships/audio" Target="../media/audio3.wav"/><Relationship Id="rId24" Type="http://schemas.openxmlformats.org/officeDocument/2006/relationships/image" Target="../media/image12.jpeg"/><Relationship Id="rId32" Type="http://schemas.openxmlformats.org/officeDocument/2006/relationships/image" Target="../media/image16.jpeg"/><Relationship Id="rId37" Type="http://schemas.openxmlformats.org/officeDocument/2006/relationships/audio" Target="../media/audio16.wav"/><Relationship Id="rId40" Type="http://schemas.openxmlformats.org/officeDocument/2006/relationships/image" Target="../media/image20.jpeg"/><Relationship Id="rId45" Type="http://schemas.openxmlformats.org/officeDocument/2006/relationships/audio" Target="../media/audio20.wav"/><Relationship Id="rId5" Type="http://schemas.openxmlformats.org/officeDocument/2006/relationships/image" Target="../media/image2.gif"/><Relationship Id="rId15" Type="http://schemas.openxmlformats.org/officeDocument/2006/relationships/audio" Target="../media/audio5.wav"/><Relationship Id="rId23" Type="http://schemas.openxmlformats.org/officeDocument/2006/relationships/audio" Target="../media/audio9.wav"/><Relationship Id="rId28" Type="http://schemas.openxmlformats.org/officeDocument/2006/relationships/image" Target="../media/image14.jpeg"/><Relationship Id="rId36" Type="http://schemas.openxmlformats.org/officeDocument/2006/relationships/image" Target="../media/image18.jpeg"/><Relationship Id="rId49" Type="http://schemas.openxmlformats.org/officeDocument/2006/relationships/audio" Target="../media/audio22.wav"/><Relationship Id="rId10" Type="http://schemas.openxmlformats.org/officeDocument/2006/relationships/image" Target="../media/image5.jpeg"/><Relationship Id="rId19" Type="http://schemas.openxmlformats.org/officeDocument/2006/relationships/audio" Target="../media/audio7.wav"/><Relationship Id="rId31" Type="http://schemas.openxmlformats.org/officeDocument/2006/relationships/audio" Target="../media/audio13.wav"/><Relationship Id="rId44" Type="http://schemas.openxmlformats.org/officeDocument/2006/relationships/image" Target="../media/image22.jpeg"/><Relationship Id="rId4" Type="http://schemas.microsoft.com/office/2007/relationships/hdphoto" Target="../media/hdphoto1.wdp"/><Relationship Id="rId9" Type="http://schemas.openxmlformats.org/officeDocument/2006/relationships/audio" Target="../media/audio2.wav"/><Relationship Id="rId14" Type="http://schemas.openxmlformats.org/officeDocument/2006/relationships/image" Target="../media/image7.jpeg"/><Relationship Id="rId22" Type="http://schemas.openxmlformats.org/officeDocument/2006/relationships/image" Target="../media/image11.jpeg"/><Relationship Id="rId27" Type="http://schemas.openxmlformats.org/officeDocument/2006/relationships/audio" Target="../media/audio11.wav"/><Relationship Id="rId30" Type="http://schemas.openxmlformats.org/officeDocument/2006/relationships/image" Target="../media/image15.jpeg"/><Relationship Id="rId35" Type="http://schemas.openxmlformats.org/officeDocument/2006/relationships/audio" Target="../media/audio15.wav"/><Relationship Id="rId43" Type="http://schemas.openxmlformats.org/officeDocument/2006/relationships/audio" Target="../media/audio19.wav"/><Relationship Id="rId48" Type="http://schemas.openxmlformats.org/officeDocument/2006/relationships/image" Target="../media/image24.jpeg"/><Relationship Id="rId8" Type="http://schemas.openxmlformats.org/officeDocument/2006/relationships/audio" Target="../media/audio1.wav"/><Relationship Id="rId3" Type="http://schemas.openxmlformats.org/officeDocument/2006/relationships/image" Target="../media/image1.png"/><Relationship Id="rId12" Type="http://schemas.openxmlformats.org/officeDocument/2006/relationships/image" Target="../media/image6.jpeg"/><Relationship Id="rId17" Type="http://schemas.openxmlformats.org/officeDocument/2006/relationships/audio" Target="../media/audio6.wav"/><Relationship Id="rId25" Type="http://schemas.openxmlformats.org/officeDocument/2006/relationships/audio" Target="../media/audio10.wav"/><Relationship Id="rId33" Type="http://schemas.openxmlformats.org/officeDocument/2006/relationships/audio" Target="../media/audio14.wav"/><Relationship Id="rId38" Type="http://schemas.openxmlformats.org/officeDocument/2006/relationships/image" Target="../media/image19.jpeg"/><Relationship Id="rId46" Type="http://schemas.openxmlformats.org/officeDocument/2006/relationships/image" Target="../media/image23.jpeg"/><Relationship Id="rId20" Type="http://schemas.openxmlformats.org/officeDocument/2006/relationships/image" Target="../media/image10.jpeg"/><Relationship Id="rId41" Type="http://schemas.openxmlformats.org/officeDocument/2006/relationships/audio" Target="../media/audio1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28.jpe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-52215" y="-35468"/>
            <a:ext cx="10564643" cy="68934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997" y="-35468"/>
            <a:ext cx="10507545" cy="6943161"/>
          </a:xfrm>
          <a:prstGeom prst="rect">
            <a:avLst/>
          </a:prstGeom>
          <a:ln>
            <a:noFill/>
          </a:ln>
          <a:effectLst/>
          <a:extLst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4105" y="3351644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043415" y="3388992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0"/>
            <a:ext cx="105124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3312"/>
            <a:ext cx="105124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30678" y="5898150"/>
            <a:ext cx="655493" cy="75770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827320" y="5214950"/>
            <a:ext cx="30951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225105" y="374015"/>
            <a:ext cx="3034184" cy="506783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Canciones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 para  el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  Recuerdo  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Arial Black" pitchFamily="34" charset="0"/>
            </a:endParaRP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n.º 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11 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Arial Black" pitchFamily="34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009157" y="5938380"/>
            <a:ext cx="2071702" cy="779860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948687" y="3478848"/>
            <a:ext cx="1638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CHAVELA VARGAS</a:t>
            </a:r>
          </a:p>
          <a:p>
            <a:r>
              <a:rPr lang="es-ES" sz="1400" i="1" dirty="0" smtClean="0"/>
              <a:t>LLORONA</a:t>
            </a:r>
            <a:endParaRPr lang="es-ES" sz="1400" i="1" dirty="0"/>
          </a:p>
        </p:txBody>
      </p:sp>
      <p:sp>
        <p:nvSpPr>
          <p:cNvPr id="18" name="17 CuadroTexto"/>
          <p:cNvSpPr txBox="1"/>
          <p:nvPr/>
        </p:nvSpPr>
        <p:spPr>
          <a:xfrm>
            <a:off x="3373998" y="1095067"/>
            <a:ext cx="184777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RAPHAEL</a:t>
            </a:r>
          </a:p>
          <a:p>
            <a:r>
              <a:rPr lang="es-ES" sz="1400" i="1" dirty="0" smtClean="0"/>
              <a:t>HABLEMOS </a:t>
            </a:r>
          </a:p>
          <a:p>
            <a:r>
              <a:rPr lang="es-ES" sz="1400" i="1" dirty="0" smtClean="0"/>
              <a:t>DEL AMOR</a:t>
            </a:r>
            <a:endParaRPr lang="es-ES" sz="1400" i="1" dirty="0"/>
          </a:p>
        </p:txBody>
      </p:sp>
      <p:sp>
        <p:nvSpPr>
          <p:cNvPr id="23" name="22 CuadroTexto">
            <a:hlinkClick r:id="" action="ppaction://noaction" highlightClick="1">
              <a:snd r:embed="rId8" name="AlfredokrausIslascanarias.wav"/>
            </a:hlinkClick>
          </p:cNvPr>
          <p:cNvSpPr txBox="1"/>
          <p:nvPr/>
        </p:nvSpPr>
        <p:spPr>
          <a:xfrm>
            <a:off x="5821954" y="1164121"/>
            <a:ext cx="1825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/>
              <a:t>JUAN PARDO </a:t>
            </a:r>
            <a:endParaRPr lang="es-ES" sz="1400" i="1" dirty="0" smtClean="0"/>
          </a:p>
          <a:p>
            <a:r>
              <a:rPr lang="es-ES" sz="1400" i="1" dirty="0" smtClean="0"/>
              <a:t>NO </a:t>
            </a:r>
            <a:r>
              <a:rPr lang="es-ES" sz="1400" i="1" dirty="0"/>
              <a:t>ME HABLES</a:t>
            </a:r>
          </a:p>
        </p:txBody>
      </p:sp>
      <p:sp>
        <p:nvSpPr>
          <p:cNvPr id="26" name="25 CuadroTexto"/>
          <p:cNvSpPr txBox="1"/>
          <p:nvPr/>
        </p:nvSpPr>
        <p:spPr>
          <a:xfrm>
            <a:off x="898962" y="1739107"/>
            <a:ext cx="151702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CARMEN SEVILLA</a:t>
            </a:r>
          </a:p>
          <a:p>
            <a:r>
              <a:rPr lang="es-ES" sz="1400" i="1" dirty="0" smtClean="0"/>
              <a:t>VIOLETAS IMPERIALES</a:t>
            </a:r>
            <a:endParaRPr lang="es-ES" sz="1400" i="1" dirty="0"/>
          </a:p>
        </p:txBody>
      </p:sp>
      <p:sp>
        <p:nvSpPr>
          <p:cNvPr id="31" name="30 Rectángulo"/>
          <p:cNvSpPr/>
          <p:nvPr/>
        </p:nvSpPr>
        <p:spPr>
          <a:xfrm>
            <a:off x="930535" y="4079919"/>
            <a:ext cx="137335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DUO DINAMICO</a:t>
            </a:r>
          </a:p>
          <a:p>
            <a:r>
              <a:rPr lang="es-ES" sz="1400" i="1" dirty="0" smtClean="0"/>
              <a:t>ERES UNA ESTRELLA AZUL</a:t>
            </a:r>
          </a:p>
        </p:txBody>
      </p:sp>
      <p:sp>
        <p:nvSpPr>
          <p:cNvPr id="33" name="32 Rectángulo"/>
          <p:cNvSpPr/>
          <p:nvPr/>
        </p:nvSpPr>
        <p:spPr>
          <a:xfrm>
            <a:off x="3389765" y="203745"/>
            <a:ext cx="183201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>
                <a:cs typeface="Arial" pitchFamily="34" charset="0"/>
              </a:rPr>
              <a:t>CARLOS MEJIA GODOY</a:t>
            </a:r>
          </a:p>
          <a:p>
            <a:r>
              <a:rPr lang="es-ES" sz="1400" i="1" dirty="0" smtClean="0">
                <a:cs typeface="Arial" pitchFamily="34" charset="0"/>
              </a:rPr>
              <a:t>SON TUS PERFUMENES</a:t>
            </a:r>
          </a:p>
        </p:txBody>
      </p:sp>
      <p:sp>
        <p:nvSpPr>
          <p:cNvPr id="35" name="34 CuadroTexto"/>
          <p:cNvSpPr txBox="1"/>
          <p:nvPr/>
        </p:nvSpPr>
        <p:spPr>
          <a:xfrm>
            <a:off x="5847772" y="1932759"/>
            <a:ext cx="23747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/>
              <a:t>ANA GABRIEL </a:t>
            </a:r>
            <a:endParaRPr lang="es-ES" sz="1400" i="1" dirty="0" smtClean="0"/>
          </a:p>
          <a:p>
            <a:r>
              <a:rPr lang="es-ES" sz="1400" i="1" dirty="0" smtClean="0"/>
              <a:t>LA </a:t>
            </a:r>
            <a:r>
              <a:rPr lang="es-ES" sz="1400" i="1" dirty="0"/>
              <a:t>BARCA DE ORO</a:t>
            </a:r>
          </a:p>
        </p:txBody>
      </p:sp>
      <p:sp>
        <p:nvSpPr>
          <p:cNvPr id="40" name="39 CuadroTexto"/>
          <p:cNvSpPr txBox="1"/>
          <p:nvPr/>
        </p:nvSpPr>
        <p:spPr>
          <a:xfrm>
            <a:off x="3343428" y="2682413"/>
            <a:ext cx="17479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i="1" dirty="0" smtClean="0"/>
              <a:t>NINO BRAVO</a:t>
            </a:r>
          </a:p>
          <a:p>
            <a:r>
              <a:rPr lang="es-ES" sz="1400" i="1" dirty="0" smtClean="0"/>
              <a:t>UN BESO Y UNA FLOR</a:t>
            </a:r>
            <a:endParaRPr lang="es-ES" sz="1400" i="1" dirty="0"/>
          </a:p>
        </p:txBody>
      </p:sp>
      <p:sp>
        <p:nvSpPr>
          <p:cNvPr id="38" name="37 CuadroTexto"/>
          <p:cNvSpPr txBox="1"/>
          <p:nvPr/>
        </p:nvSpPr>
        <p:spPr>
          <a:xfrm>
            <a:off x="3343426" y="3287555"/>
            <a:ext cx="163888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PERET</a:t>
            </a:r>
          </a:p>
          <a:p>
            <a:r>
              <a:rPr lang="es-ES" sz="1400" i="1" dirty="0" smtClean="0"/>
              <a:t>UNA LAGRIMA CAYO EN LA ARENA</a:t>
            </a:r>
            <a:endParaRPr lang="es-ES" sz="1400" i="1" dirty="0"/>
          </a:p>
        </p:txBody>
      </p:sp>
      <p:sp>
        <p:nvSpPr>
          <p:cNvPr id="41" name="40 Rectángulo"/>
          <p:cNvSpPr/>
          <p:nvPr/>
        </p:nvSpPr>
        <p:spPr>
          <a:xfrm>
            <a:off x="924755" y="2682413"/>
            <a:ext cx="15456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i="1" dirty="0" smtClean="0"/>
              <a:t>JOSE LUIS PERALES</a:t>
            </a:r>
          </a:p>
          <a:p>
            <a:r>
              <a:rPr lang="es-ES" sz="1400" i="1" dirty="0" smtClean="0"/>
              <a:t>EL AMOR</a:t>
            </a:r>
            <a:endParaRPr lang="es-ES" sz="1400" i="1" dirty="0"/>
          </a:p>
        </p:txBody>
      </p:sp>
      <p:sp>
        <p:nvSpPr>
          <p:cNvPr id="43" name="42 Rectángulo"/>
          <p:cNvSpPr/>
          <p:nvPr/>
        </p:nvSpPr>
        <p:spPr>
          <a:xfrm>
            <a:off x="3358919" y="5038423"/>
            <a:ext cx="15951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i="1" dirty="0"/>
              <a:t>SOLEDAD </a:t>
            </a:r>
            <a:r>
              <a:rPr lang="es-ES" sz="1400" i="1" dirty="0" smtClean="0"/>
              <a:t>BRAVO</a:t>
            </a:r>
          </a:p>
          <a:p>
            <a:r>
              <a:rPr lang="es-ES" sz="1400" i="1" dirty="0" smtClean="0"/>
              <a:t>LAGRIMAS NEGRAS</a:t>
            </a:r>
          </a:p>
        </p:txBody>
      </p:sp>
      <p:sp>
        <p:nvSpPr>
          <p:cNvPr id="45" name="44 Rectángulo"/>
          <p:cNvSpPr/>
          <p:nvPr/>
        </p:nvSpPr>
        <p:spPr>
          <a:xfrm>
            <a:off x="5863515" y="262786"/>
            <a:ext cx="138807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/>
              <a:t>JULIO IGLESIAS  LA VIDA SIGUE </a:t>
            </a:r>
            <a:r>
              <a:rPr lang="es-ES" sz="1400" i="1" dirty="0" smtClean="0"/>
              <a:t>IGUAL</a:t>
            </a:r>
          </a:p>
        </p:txBody>
      </p:sp>
      <p:sp>
        <p:nvSpPr>
          <p:cNvPr id="52" name="51 CuadroTexto"/>
          <p:cNvSpPr txBox="1"/>
          <p:nvPr/>
        </p:nvSpPr>
        <p:spPr>
          <a:xfrm>
            <a:off x="3389764" y="1916428"/>
            <a:ext cx="1592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i="1" dirty="0" smtClean="0"/>
              <a:t>MARISOL</a:t>
            </a:r>
          </a:p>
          <a:p>
            <a:r>
              <a:rPr lang="es-ES" sz="1400" i="1" dirty="0" smtClean="0"/>
              <a:t>LA LUNA Y EL TORO</a:t>
            </a:r>
            <a:endParaRPr lang="es-ES" sz="1400" i="1" dirty="0"/>
          </a:p>
        </p:txBody>
      </p:sp>
      <p:sp>
        <p:nvSpPr>
          <p:cNvPr id="55" name="5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6347" y="6117883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56" name="55 CuadroTexto"/>
          <p:cNvSpPr txBox="1"/>
          <p:nvPr/>
        </p:nvSpPr>
        <p:spPr>
          <a:xfrm>
            <a:off x="8328046" y="6143644"/>
            <a:ext cx="1288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PARA SALIR</a:t>
            </a:r>
            <a:endParaRPr lang="es-ES" b="1" dirty="0"/>
          </a:p>
        </p:txBody>
      </p:sp>
      <p:sp>
        <p:nvSpPr>
          <p:cNvPr id="57" name="56 Rectángulo"/>
          <p:cNvSpPr/>
          <p:nvPr/>
        </p:nvSpPr>
        <p:spPr>
          <a:xfrm>
            <a:off x="3373998" y="6143644"/>
            <a:ext cx="495404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</a:rPr>
              <a:t>PINCHA EN LOS DISCOS PARA OIR LAS CANCIONES</a:t>
            </a:r>
            <a:endParaRPr lang="es-ES" b="1" dirty="0">
              <a:solidFill>
                <a:srgbClr val="0000FF"/>
              </a:solidFill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5890671" y="2601409"/>
            <a:ext cx="234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/>
              <a:t>CAMARON DE LA ISLA VOLANDO VOY</a:t>
            </a:r>
          </a:p>
        </p:txBody>
      </p:sp>
      <p:sp>
        <p:nvSpPr>
          <p:cNvPr id="21" name="20 Rectángulo"/>
          <p:cNvSpPr/>
          <p:nvPr/>
        </p:nvSpPr>
        <p:spPr>
          <a:xfrm>
            <a:off x="932106" y="1091444"/>
            <a:ext cx="1580754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i="1" dirty="0" smtClean="0"/>
              <a:t>ANTONIO FLORES</a:t>
            </a:r>
          </a:p>
          <a:p>
            <a:r>
              <a:rPr lang="es-ES" sz="1400" i="1" dirty="0" smtClean="0"/>
              <a:t>CUERPO DE MUJER</a:t>
            </a:r>
          </a:p>
          <a:p>
            <a:endParaRPr lang="es-ES" sz="1400" b="1" dirty="0"/>
          </a:p>
        </p:txBody>
      </p:sp>
      <p:sp>
        <p:nvSpPr>
          <p:cNvPr id="2" name="1 Rectángulo"/>
          <p:cNvSpPr/>
          <p:nvPr/>
        </p:nvSpPr>
        <p:spPr>
          <a:xfrm>
            <a:off x="955362" y="197516"/>
            <a:ext cx="187195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LOS TRES SUDAMERICANOS</a:t>
            </a:r>
          </a:p>
          <a:p>
            <a:r>
              <a:rPr lang="es-ES" sz="1400" i="1" dirty="0" smtClean="0"/>
              <a:t>PULPA DE TAMARINDO</a:t>
            </a:r>
            <a:endParaRPr lang="es-ES" sz="1400" i="1" dirty="0"/>
          </a:p>
        </p:txBody>
      </p:sp>
      <p:sp>
        <p:nvSpPr>
          <p:cNvPr id="3" name="AutoShape 4" descr="Resultado de imagen de tino casal eloi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337298" y="4218752"/>
            <a:ext cx="18876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GRUPO</a:t>
            </a:r>
          </a:p>
          <a:p>
            <a:r>
              <a:rPr lang="es-ES" sz="1400" i="1" dirty="0" smtClean="0"/>
              <a:t>VIVA LA GENTE</a:t>
            </a:r>
            <a:endParaRPr lang="es-ES" sz="1400" i="1" dirty="0"/>
          </a:p>
        </p:txBody>
      </p:sp>
      <p:sp>
        <p:nvSpPr>
          <p:cNvPr id="7" name="6 Rectángulo"/>
          <p:cNvSpPr/>
          <p:nvPr/>
        </p:nvSpPr>
        <p:spPr>
          <a:xfrm>
            <a:off x="819354" y="4930701"/>
            <a:ext cx="187609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/>
              <a:t>ANA MARÍA </a:t>
            </a:r>
            <a:r>
              <a:rPr lang="es-ES" sz="1400" i="1" dirty="0" smtClean="0"/>
              <a:t>GONZÁLEZ</a:t>
            </a:r>
          </a:p>
          <a:p>
            <a:r>
              <a:rPr lang="es-ES" sz="1400" i="1" dirty="0" smtClean="0"/>
              <a:t>EL CRUCIFIJO </a:t>
            </a:r>
          </a:p>
          <a:p>
            <a:r>
              <a:rPr lang="es-ES" sz="1400" i="1" dirty="0" smtClean="0"/>
              <a:t>DE PIEGRA</a:t>
            </a:r>
            <a:endParaRPr lang="es-ES" sz="1400" i="1" dirty="0"/>
          </a:p>
        </p:txBody>
      </p:sp>
      <p:sp>
        <p:nvSpPr>
          <p:cNvPr id="20" name="19 Rectángulo"/>
          <p:cNvSpPr/>
          <p:nvPr/>
        </p:nvSpPr>
        <p:spPr>
          <a:xfrm>
            <a:off x="5791763" y="3389586"/>
            <a:ext cx="104862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i="1" dirty="0"/>
              <a:t>CECILIA UN RAMITO DE VIOLETAS</a:t>
            </a:r>
            <a:endParaRPr lang="es-ES" sz="1400" i="1" dirty="0"/>
          </a:p>
        </p:txBody>
      </p:sp>
      <p:sp>
        <p:nvSpPr>
          <p:cNvPr id="24" name="23 Rectángulo"/>
          <p:cNvSpPr/>
          <p:nvPr/>
        </p:nvSpPr>
        <p:spPr>
          <a:xfrm>
            <a:off x="5779387" y="4244863"/>
            <a:ext cx="18676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/>
              <a:t>ALBERTO CORTEZ EN UN RINCON DEL ALMA</a:t>
            </a:r>
            <a:endParaRPr lang="es-ES" sz="1400" i="1" dirty="0"/>
          </a:p>
        </p:txBody>
      </p:sp>
      <p:sp>
        <p:nvSpPr>
          <p:cNvPr id="27" name="26 Rectángulo"/>
          <p:cNvSpPr/>
          <p:nvPr/>
        </p:nvSpPr>
        <p:spPr>
          <a:xfrm>
            <a:off x="5871055" y="4977380"/>
            <a:ext cx="21263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/>
              <a:t>MOCEDADES </a:t>
            </a:r>
            <a:endParaRPr lang="es-ES" sz="1400" i="1" dirty="0" smtClean="0"/>
          </a:p>
          <a:p>
            <a:r>
              <a:rPr lang="es-ES" sz="1400" i="1" dirty="0" smtClean="0"/>
              <a:t>TOMAME O </a:t>
            </a:r>
            <a:r>
              <a:rPr lang="es-ES" sz="1400" i="1" dirty="0"/>
              <a:t>DEJAME</a:t>
            </a:r>
            <a:endParaRPr lang="es-ES" sz="1400" i="1" dirty="0"/>
          </a:p>
        </p:txBody>
      </p:sp>
      <p:pic>
        <p:nvPicPr>
          <p:cNvPr id="28" name="Picture 2" descr="Los 3 Sudamericanos - Pulpa De Tamarindo (1967, Vinyl) | Discogs">
            <a:hlinkClick r:id="" action="ppaction://noaction" highlightClick="1">
              <a:snd r:embed="rId9" name="LostressudamericanosPulpadetamarindo.wav"/>
            </a:hlinkClick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323" y="197516"/>
            <a:ext cx="740201" cy="726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ose Luis\Desktop\126.jpg">
            <a:hlinkClick r:id="" action="ppaction://noaction" highlightClick="1">
              <a:snd r:embed="rId11" name="AntoniofloresCuerpodemujer.wav"/>
            </a:hlinkClick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91" y="991159"/>
            <a:ext cx="674813" cy="6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5" descr="Violetas imperiales (1952) - Filmaffinity">
            <a:hlinkClick r:id="" action="ppaction://noaction" highlightClick="1">
              <a:snd r:embed="rId13" name="CarmensevillaVioletasimperiales.wav"/>
            </a:hlinkClick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952" y="1788694"/>
            <a:ext cx="653883" cy="749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A ti mujer... de José Luis Perales en Amazon Music - Amazon.es">
            <a:hlinkClick r:id="" action="ppaction://noaction" highlightClick="1">
              <a:snd r:embed="rId15" name="JLPeralesElamor.wav"/>
            </a:hlinkClick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57" y="2570524"/>
            <a:ext cx="705548" cy="705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La llorona (Remastered) de Chavela Vargas en Amazon Music - Amazon.es">
            <a:hlinkClick r:id="" action="ppaction://noaction" highlightClick="1">
              <a:snd r:embed="rId17" name="ChavelavargasLallorona.wav"/>
            </a:hlinkClick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323" y="3389586"/>
            <a:ext cx="678215" cy="678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Jose Luis\Desktop\s-l300.jpg">
            <a:hlinkClick r:id="" action="ppaction://noaction" highlightClick="1">
              <a:snd r:embed="rId19" name="DuodinamicoEresunaestrellaazul.wav"/>
            </a:hlinkClick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84" y="4094703"/>
            <a:ext cx="666351" cy="752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na María González, Vol. 3 (CD) · Música · El Corte Inglés">
            <a:hlinkClick r:id="" action="ppaction://noaction" highlightClick="1">
              <a:snd r:embed="rId21" name="AnamariagonzalezElcrucifijodepiedra.wav"/>
            </a:hlinkClick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91" y="4930233"/>
            <a:ext cx="651444" cy="713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rlos Mejía Godoy y La Cuneta - CD Perjúmenes · La Casa del Disco">
            <a:hlinkClick r:id="" action="ppaction://noaction" highlightClick="1">
              <a:snd r:embed="rId23" name="CarlosmejiaSontusperjumenesmujer102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4" t="8582" r="5738" b="8888"/>
          <a:stretch/>
        </p:blipFill>
        <p:spPr bwMode="auto">
          <a:xfrm>
            <a:off x="2720227" y="236476"/>
            <a:ext cx="644304" cy="754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9" descr="Hablemos del amor by Raphael (Single, Canción melódica): Reviews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8" name="AutoShape 11" descr="Hablemos del amor by Raphael (Single, Canción melódica): Reviews ...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36" name="Picture 12">
            <a:hlinkClick r:id="" action="ppaction://noaction" highlightClick="1">
              <a:snd r:embed="rId25" name="RaphaelHablemosdeamor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015" y="1074248"/>
            <a:ext cx="621283" cy="692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 descr="La luna y el toro de Marisol en Amazon Music - Amazon.es">
            <a:hlinkClick r:id="" action="ppaction://noaction" highlightClick="1">
              <a:snd r:embed="rId27" name="MarisolLalunayeltoro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015" y="1846171"/>
            <a:ext cx="663735" cy="66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Un Beso Y Una Flor de Nino Bravo en Amazon Music - Amazon.es">
            <a:hlinkClick r:id="" action="ppaction://noaction" highlightClick="1">
              <a:snd r:embed="rId29" name="NinobravoUnbesoyunaflor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98" b="7188"/>
          <a:stretch/>
        </p:blipFill>
        <p:spPr bwMode="auto">
          <a:xfrm>
            <a:off x="2700265" y="2607123"/>
            <a:ext cx="664266" cy="687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Letras Una Lágrima Peret">
            <a:hlinkClick r:id="" action="ppaction://noaction" highlightClick="1">
              <a:snd r:embed="rId31" name="PeretUnalagrimacayoenlaarena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015" y="3352086"/>
            <a:ext cx="649982" cy="649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Up With People - Viva La Gente! ‎ (Vinyl) | Discogs">
            <a:hlinkClick r:id="" action="ppaction://noaction" highlightClick="1">
              <a:snd r:embed="rId33" name="VivalagenteVivalagente163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450" y="4126027"/>
            <a:ext cx="678371" cy="682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soledad bravo | Tumblr">
            <a:hlinkClick r:id="" action="ppaction://noaction" highlightClick="1">
              <a:snd r:embed="rId35" name="SoledadbravoLagrimasnegras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7742" y="4986769"/>
            <a:ext cx="626527" cy="626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La vida sigue igual - julio iglesias free midi karaoke">
            <a:hlinkClick r:id="" action="ppaction://noaction" highlightClick="1">
              <a:snd r:embed="rId37" name="JIglesiasLavidasigueigual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7856" y="176482"/>
            <a:ext cx="642057" cy="765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Juan Pardo - No Me Hables | Releases | Discogs">
            <a:hlinkClick r:id="" action="ppaction://noaction" highlightClick="1">
              <a:snd r:embed="rId39" name="JuanpardoNomehables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106" y="1042404"/>
            <a:ext cx="580779" cy="623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Tesoros Musicales by Ana Gabriel on Spotify">
            <a:hlinkClick r:id="" action="ppaction://noaction" highlightClick="1">
              <a:snd r:embed="rId41" name="AnagabrielLabarcadeoro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7855" y="1788694"/>
            <a:ext cx="671559" cy="671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amarón* - Volando Voy (2004, CD) | Discogs">
            <a:hlinkClick r:id="" action="ppaction://noaction" highlightClick="1">
              <a:snd r:embed="rId43" name="CamaronVolandovoy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106" y="2509906"/>
            <a:ext cx="660565" cy="669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ecilia. un ramito de violetas. dama dama. case - Comprar Casetes ...">
            <a:hlinkClick r:id="" action="ppaction://noaction" highlightClick="1">
              <a:snd r:embed="rId45" name="CeciliaRamitodevioletas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981" y="3305341"/>
            <a:ext cx="637938" cy="741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En un Rincón del Alma de Alberto Cortez en Amazon Music - Amazon.es">
            <a:hlinkClick r:id="" action="ppaction://noaction" highlightClick="1">
              <a:snd r:embed="rId47" name="AlbertocortezEnunrincondelalma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981" y="4166894"/>
            <a:ext cx="601189" cy="601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Tomame O Dejame-歌詞-Mocedades|MyMusic 懂你想聽的">
            <a:hlinkClick r:id="" action="ppaction://noaction" highlightClick="1">
              <a:snd r:embed="rId49" name="MocedadesTomameodejame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0418" y="4800992"/>
            <a:ext cx="680604" cy="703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9" descr="C:\Users\Jose Luis\Desktop\screen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-1" y="1"/>
            <a:ext cx="105124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8988" y="3389001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3418" y="3389001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10512425" cy="6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9"/>
            <a:ext cx="10512425" cy="7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1855" y="5803936"/>
            <a:ext cx="692726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76722" y="4572019"/>
            <a:ext cx="3095124" cy="1100994"/>
          </a:xfrm>
          <a:prstGeom prst="rect">
            <a:avLst/>
          </a:prstGeom>
        </p:spPr>
        <p:txBody>
          <a:bodyPr wrap="square" lIns="84505" tIns="42253" rIns="84505" bIns="42253">
            <a:spAutoFit/>
          </a:bodyPr>
          <a:lstStyle/>
          <a:p>
            <a:pPr algn="ctr"/>
            <a:endParaRPr lang="es-ES" sz="66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40623" y="501228"/>
            <a:ext cx="3220467" cy="3146799"/>
          </a:xfrm>
          <a:prstGeom prst="rect">
            <a:avLst/>
          </a:prstGeom>
        </p:spPr>
        <p:txBody>
          <a:bodyPr wrap="none" lIns="84505" tIns="42253" rIns="84505" bIns="42253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UN FUERTE 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ABRAZO,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QUE TENGAS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UN BUEN DIA</a:t>
            </a:r>
          </a:p>
          <a:p>
            <a:pPr algn="ctr"/>
            <a:endParaRPr lang="es-ES" sz="34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122507" y="7"/>
            <a:ext cx="4021713" cy="64239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5766" tIns="52883" rIns="105766" bIns="52883">
            <a:spAutoFit/>
          </a:bodyPr>
          <a:lstStyle/>
          <a:p>
            <a:pPr algn="ctr" defTabSz="1057595" eaLnBrk="0" hangingPunct="0">
              <a:spcBef>
                <a:spcPct val="50000"/>
              </a:spcBef>
            </a:pPr>
            <a:endParaRPr lang="fr-FR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41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1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1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miércoles, 13 de mayo de 2020</a:t>
            </a:fld>
            <a:endParaRPr lang="es-ES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7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10:50</a:t>
            </a:fld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7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7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endParaRPr lang="fr-FR" sz="37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57854" y="5611366"/>
            <a:ext cx="2309464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5124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5124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693" y="0"/>
            <a:ext cx="560662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5124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14053" y="4724402"/>
            <a:ext cx="306612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662" y="4191000"/>
            <a:ext cx="271571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989" y="4876800"/>
            <a:ext cx="1401657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718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052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386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720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NCIONES PARA EL RECUERDO N.º 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CANCIONES PARA EL RECUERDO N.º 11</Template>
  <TotalTime>270</TotalTime>
  <Words>168</Words>
  <Application>Microsoft Office PowerPoint</Application>
  <PresentationFormat>Personalizado</PresentationFormat>
  <Paragraphs>56</Paragraphs>
  <Slides>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CANCIONES PARA EL RECUERDO N.º 11</vt:lpstr>
      <vt:lpstr>Diseño predeterminado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10</cp:revision>
  <dcterms:created xsi:type="dcterms:W3CDTF">2020-05-13T08:50:22Z</dcterms:created>
  <dcterms:modified xsi:type="dcterms:W3CDTF">2020-05-13T13:20:57Z</dcterms:modified>
</cp:coreProperties>
</file>