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7" r:id="rId3"/>
    <p:sldId id="258" r:id="rId4"/>
    <p:sldId id="259" r:id="rId5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o28L4q0wnrcyEGYmDdq2g==" hashData="dxaF7ioW1csJ6Ie7X73xmvUCgN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478D1"/>
    <a:srgbClr val="EF31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008" y="-384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15/04/2020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0100" y="685800"/>
            <a:ext cx="52578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5971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0100" y="685800"/>
            <a:ext cx="52578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7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09" y="4406902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09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15/04/2020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15/04/2020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15/04/2020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2" y="273050"/>
            <a:ext cx="345851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2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2" y="1435102"/>
            <a:ext cx="345851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09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09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09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15/04/2020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09" y="274640"/>
            <a:ext cx="2365295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0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15/04/2020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168346"/>
      </p:ext>
    </p:extLst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2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15/04/2020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6" y="6356352"/>
            <a:ext cx="33289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5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9.jpeg"/><Relationship Id="rId26" Type="http://schemas.openxmlformats.org/officeDocument/2006/relationships/image" Target="../media/image13.jpeg"/><Relationship Id="rId39" Type="http://schemas.openxmlformats.org/officeDocument/2006/relationships/image" Target="../media/image20.jpeg"/><Relationship Id="rId21" Type="http://schemas.openxmlformats.org/officeDocument/2006/relationships/audio" Target="../media/audio8.wav"/><Relationship Id="rId34" Type="http://schemas.openxmlformats.org/officeDocument/2006/relationships/image" Target="../media/image17.jpeg"/><Relationship Id="rId42" Type="http://schemas.openxmlformats.org/officeDocument/2006/relationships/audio" Target="../media/audio18.wav"/><Relationship Id="rId47" Type="http://schemas.openxmlformats.org/officeDocument/2006/relationships/image" Target="../media/image24.jpeg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8.jpeg"/><Relationship Id="rId29" Type="http://schemas.openxmlformats.org/officeDocument/2006/relationships/audio" Target="../media/audio12.wav"/><Relationship Id="rId11" Type="http://schemas.openxmlformats.org/officeDocument/2006/relationships/audio" Target="../media/audio3.wav"/><Relationship Id="rId24" Type="http://schemas.openxmlformats.org/officeDocument/2006/relationships/image" Target="../media/image12.jpeg"/><Relationship Id="rId32" Type="http://schemas.openxmlformats.org/officeDocument/2006/relationships/image" Target="../media/image16.jpeg"/><Relationship Id="rId37" Type="http://schemas.openxmlformats.org/officeDocument/2006/relationships/audio" Target="../media/audio16.wav"/><Relationship Id="rId40" Type="http://schemas.openxmlformats.org/officeDocument/2006/relationships/audio" Target="../media/audio17.wav"/><Relationship Id="rId45" Type="http://schemas.openxmlformats.org/officeDocument/2006/relationships/image" Target="../media/image23.jpeg"/><Relationship Id="rId5" Type="http://schemas.openxmlformats.org/officeDocument/2006/relationships/image" Target="../media/image2.gif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14.jpeg"/><Relationship Id="rId36" Type="http://schemas.openxmlformats.org/officeDocument/2006/relationships/image" Target="../media/image18.jpeg"/><Relationship Id="rId49" Type="http://schemas.openxmlformats.org/officeDocument/2006/relationships/image" Target="../media/image25.jpeg"/><Relationship Id="rId10" Type="http://schemas.openxmlformats.org/officeDocument/2006/relationships/image" Target="../media/image5.jpeg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4" Type="http://schemas.openxmlformats.org/officeDocument/2006/relationships/audio" Target="../media/audio19.wav"/><Relationship Id="rId4" Type="http://schemas.microsoft.com/office/2007/relationships/hdphoto" Target="../media/hdphoto1.wdp"/><Relationship Id="rId9" Type="http://schemas.openxmlformats.org/officeDocument/2006/relationships/audio" Target="../media/audio2.wav"/><Relationship Id="rId14" Type="http://schemas.openxmlformats.org/officeDocument/2006/relationships/image" Target="../media/image7.jpeg"/><Relationship Id="rId22" Type="http://schemas.openxmlformats.org/officeDocument/2006/relationships/image" Target="../media/image11.jpeg"/><Relationship Id="rId27" Type="http://schemas.openxmlformats.org/officeDocument/2006/relationships/audio" Target="../media/audio11.wav"/><Relationship Id="rId30" Type="http://schemas.openxmlformats.org/officeDocument/2006/relationships/image" Target="../media/image15.jpeg"/><Relationship Id="rId35" Type="http://schemas.openxmlformats.org/officeDocument/2006/relationships/audio" Target="../media/audio15.wav"/><Relationship Id="rId43" Type="http://schemas.openxmlformats.org/officeDocument/2006/relationships/image" Target="../media/image22.jpeg"/><Relationship Id="rId48" Type="http://schemas.openxmlformats.org/officeDocument/2006/relationships/audio" Target="../media/audio21.wav"/><Relationship Id="rId8" Type="http://schemas.openxmlformats.org/officeDocument/2006/relationships/audio" Target="../media/audio1.wav"/><Relationship Id="rId3" Type="http://schemas.openxmlformats.org/officeDocument/2006/relationships/image" Target="../media/image1.png"/><Relationship Id="rId12" Type="http://schemas.openxmlformats.org/officeDocument/2006/relationships/image" Target="../media/image6.jpeg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19.jpeg"/><Relationship Id="rId46" Type="http://schemas.openxmlformats.org/officeDocument/2006/relationships/audio" Target="../media/audio20.wav"/><Relationship Id="rId20" Type="http://schemas.openxmlformats.org/officeDocument/2006/relationships/image" Target="../media/image10.jpeg"/><Relationship Id="rId41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8.jpe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52215" y="-35468"/>
            <a:ext cx="10564643" cy="6893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214" y="7937"/>
            <a:ext cx="10507545" cy="6943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4105" y="3351644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30678" y="5898150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7320" y="5214950"/>
            <a:ext cx="30951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225105" y="374015"/>
            <a:ext cx="3034184" cy="506783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Canciones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para  el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Recuerdo 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n.º 10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009157" y="5938380"/>
            <a:ext cx="2071702" cy="779860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960017" y="3544581"/>
            <a:ext cx="1638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EL CONSORCIO</a:t>
            </a:r>
          </a:p>
          <a:p>
            <a:r>
              <a:rPr lang="es-ES" sz="1400" i="1" dirty="0" smtClean="0"/>
              <a:t>MAITECHU MIA</a:t>
            </a:r>
            <a:endParaRPr lang="es-ES" sz="1400" i="1" dirty="0"/>
          </a:p>
        </p:txBody>
      </p:sp>
      <p:sp>
        <p:nvSpPr>
          <p:cNvPr id="18" name="17 CuadroTexto"/>
          <p:cNvSpPr txBox="1"/>
          <p:nvPr/>
        </p:nvSpPr>
        <p:spPr>
          <a:xfrm>
            <a:off x="3373998" y="1142752"/>
            <a:ext cx="1847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/>
              <a:t>MARÍA OSTIZ</a:t>
            </a:r>
            <a:r>
              <a:rPr lang="es-ES" sz="1400" i="1" dirty="0" smtClean="0"/>
              <a:t>.</a:t>
            </a:r>
          </a:p>
          <a:p>
            <a:r>
              <a:rPr lang="es-ES" sz="1400" i="1" dirty="0" smtClean="0"/>
              <a:t>NAVEIRA DO MAR</a:t>
            </a:r>
            <a:endParaRPr lang="es-ES" sz="1400" i="1" dirty="0"/>
          </a:p>
        </p:txBody>
      </p:sp>
      <p:sp>
        <p:nvSpPr>
          <p:cNvPr id="23" name="22 CuadroTexto">
            <a:hlinkClick r:id="" action="ppaction://noaction" highlightClick="1">
              <a:snd r:embed="rId8" name="AlfredokrausIslascanarias.wav"/>
            </a:hlinkClick>
          </p:cNvPr>
          <p:cNvSpPr txBox="1"/>
          <p:nvPr/>
        </p:nvSpPr>
        <p:spPr>
          <a:xfrm>
            <a:off x="5851022" y="1091444"/>
            <a:ext cx="1825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ALFREDO KRAUS</a:t>
            </a:r>
          </a:p>
          <a:p>
            <a:r>
              <a:rPr lang="es-ES" sz="1400" i="1" dirty="0" smtClean="0"/>
              <a:t>ISLAS CANARIAS</a:t>
            </a:r>
            <a:endParaRPr lang="es-ES" sz="1400" i="1" dirty="0"/>
          </a:p>
        </p:txBody>
      </p:sp>
      <p:sp>
        <p:nvSpPr>
          <p:cNvPr id="26" name="25 CuadroTexto"/>
          <p:cNvSpPr txBox="1"/>
          <p:nvPr/>
        </p:nvSpPr>
        <p:spPr>
          <a:xfrm>
            <a:off x="898962" y="1739107"/>
            <a:ext cx="151702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CELIA CRUZ</a:t>
            </a:r>
          </a:p>
          <a:p>
            <a:r>
              <a:rPr lang="es-ES" sz="1400" i="1" dirty="0" smtClean="0"/>
              <a:t>LA VIDA ES UN CARNAVAL</a:t>
            </a:r>
            <a:endParaRPr lang="es-ES" sz="1400" i="1" dirty="0"/>
          </a:p>
        </p:txBody>
      </p:sp>
      <p:sp>
        <p:nvSpPr>
          <p:cNvPr id="31" name="30 Rectángulo"/>
          <p:cNvSpPr/>
          <p:nvPr/>
        </p:nvSpPr>
        <p:spPr>
          <a:xfrm>
            <a:off x="930534" y="4079919"/>
            <a:ext cx="1438214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DEMIS RUSSOS</a:t>
            </a:r>
          </a:p>
          <a:p>
            <a:r>
              <a:rPr lang="es-ES" sz="1400" i="1" dirty="0" smtClean="0"/>
              <a:t>MORIR AL LADO </a:t>
            </a:r>
          </a:p>
          <a:p>
            <a:r>
              <a:rPr lang="es-ES" sz="1400" i="1" dirty="0" smtClean="0"/>
              <a:t>DE MI AMOR</a:t>
            </a:r>
          </a:p>
        </p:txBody>
      </p:sp>
      <p:sp>
        <p:nvSpPr>
          <p:cNvPr id="33" name="32 Rectángulo"/>
          <p:cNvSpPr/>
          <p:nvPr/>
        </p:nvSpPr>
        <p:spPr>
          <a:xfrm>
            <a:off x="3373998" y="298338"/>
            <a:ext cx="175502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>
                <a:cs typeface="Arial" pitchFamily="34" charset="0"/>
              </a:rPr>
              <a:t>LAS GRECAS</a:t>
            </a:r>
          </a:p>
          <a:p>
            <a:r>
              <a:rPr lang="es-ES" sz="1400" i="1" dirty="0" smtClean="0">
                <a:cs typeface="Arial" pitchFamily="34" charset="0"/>
              </a:rPr>
              <a:t>TE ESTOY AMANDO LOCAMENTE</a:t>
            </a:r>
            <a:endParaRPr lang="es-ES" sz="1400" i="1" dirty="0">
              <a:cs typeface="Arial" pitchFamily="34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5847772" y="1932759"/>
            <a:ext cx="2374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ANTONIO PRIETO</a:t>
            </a:r>
          </a:p>
          <a:p>
            <a:r>
              <a:rPr lang="es-ES" sz="1400" i="1" dirty="0" smtClean="0"/>
              <a:t>LA NOVIA</a:t>
            </a:r>
            <a:endParaRPr lang="es-ES" sz="1400" i="1" dirty="0"/>
          </a:p>
        </p:txBody>
      </p:sp>
      <p:sp>
        <p:nvSpPr>
          <p:cNvPr id="40" name="39 CuadroTexto"/>
          <p:cNvSpPr txBox="1"/>
          <p:nvPr/>
        </p:nvSpPr>
        <p:spPr>
          <a:xfrm>
            <a:off x="3343428" y="2682413"/>
            <a:ext cx="15599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 smtClean="0"/>
              <a:t>ROCIO DURCAL</a:t>
            </a:r>
          </a:p>
          <a:p>
            <a:r>
              <a:rPr lang="es-ES" sz="1400" i="1" dirty="0" smtClean="0"/>
              <a:t>UN MUNDO RARO</a:t>
            </a:r>
            <a:endParaRPr lang="es-ES" sz="1400" i="1" dirty="0"/>
          </a:p>
        </p:txBody>
      </p:sp>
      <p:sp>
        <p:nvSpPr>
          <p:cNvPr id="38" name="37 CuadroTexto"/>
          <p:cNvSpPr txBox="1"/>
          <p:nvPr/>
        </p:nvSpPr>
        <p:spPr>
          <a:xfrm>
            <a:off x="3343427" y="3287555"/>
            <a:ext cx="17512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SALVATORE ADAMO</a:t>
            </a:r>
          </a:p>
          <a:p>
            <a:r>
              <a:rPr lang="es-ES" sz="1400" i="1" dirty="0" smtClean="0"/>
              <a:t>UN MECHOS DE SU CABELLO</a:t>
            </a:r>
            <a:endParaRPr lang="es-ES" sz="1400" i="1" dirty="0"/>
          </a:p>
        </p:txBody>
      </p:sp>
      <p:sp>
        <p:nvSpPr>
          <p:cNvPr id="41" name="40 Rectángulo"/>
          <p:cNvSpPr/>
          <p:nvPr/>
        </p:nvSpPr>
        <p:spPr>
          <a:xfrm>
            <a:off x="924755" y="2574691"/>
            <a:ext cx="154638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LOS TRES </a:t>
            </a:r>
          </a:p>
          <a:p>
            <a:r>
              <a:rPr lang="es-ES" sz="1400" i="1" dirty="0" smtClean="0"/>
              <a:t>SUDAMERICANOS</a:t>
            </a:r>
          </a:p>
          <a:p>
            <a:r>
              <a:rPr lang="es-ES" sz="1400" i="1" dirty="0" smtClean="0"/>
              <a:t>ME LO DIJO PEREZ</a:t>
            </a:r>
            <a:endParaRPr lang="es-ES" sz="1400" i="1" dirty="0"/>
          </a:p>
        </p:txBody>
      </p:sp>
      <p:sp>
        <p:nvSpPr>
          <p:cNvPr id="43" name="42 Rectángulo"/>
          <p:cNvSpPr/>
          <p:nvPr/>
        </p:nvSpPr>
        <p:spPr>
          <a:xfrm>
            <a:off x="3337298" y="4741972"/>
            <a:ext cx="1413272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ECOS DEL ROCIO</a:t>
            </a:r>
          </a:p>
          <a:p>
            <a:r>
              <a:rPr lang="es-ES" sz="1400" i="1" dirty="0" smtClean="0"/>
              <a:t>ANDALUCIAES </a:t>
            </a:r>
          </a:p>
          <a:p>
            <a:r>
              <a:rPr lang="es-ES" sz="1400" i="1" dirty="0" smtClean="0"/>
              <a:t>MI TIERRA</a:t>
            </a:r>
          </a:p>
        </p:txBody>
      </p:sp>
      <p:sp>
        <p:nvSpPr>
          <p:cNvPr id="45" name="44 Rectángulo"/>
          <p:cNvSpPr/>
          <p:nvPr/>
        </p:nvSpPr>
        <p:spPr>
          <a:xfrm>
            <a:off x="5847772" y="355712"/>
            <a:ext cx="18203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ROCIO JURADO</a:t>
            </a:r>
          </a:p>
          <a:p>
            <a:r>
              <a:rPr lang="es-ES" sz="1400" i="1" dirty="0" smtClean="0"/>
              <a:t>COMO UNA OLA</a:t>
            </a:r>
            <a:endParaRPr lang="es-ES" sz="1400" i="1" dirty="0"/>
          </a:p>
        </p:txBody>
      </p:sp>
      <p:sp>
        <p:nvSpPr>
          <p:cNvPr id="52" name="51 CuadroTexto"/>
          <p:cNvSpPr txBox="1"/>
          <p:nvPr/>
        </p:nvSpPr>
        <p:spPr>
          <a:xfrm>
            <a:off x="3373998" y="1899085"/>
            <a:ext cx="1134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 smtClean="0"/>
              <a:t>Lucho Gatica</a:t>
            </a:r>
          </a:p>
          <a:p>
            <a:r>
              <a:rPr lang="es-ES" sz="1400" i="1" dirty="0" smtClean="0"/>
              <a:t>LA BARCA</a:t>
            </a:r>
            <a:endParaRPr lang="es-ES" sz="1400" i="1" dirty="0"/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6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3373998" y="6143644"/>
            <a:ext cx="495404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</a:rPr>
              <a:t>PINCHA EN LOS DISCOS PARA OIR LAS CANCIONES</a:t>
            </a:r>
            <a:endParaRPr lang="es-ES" b="1" dirty="0">
              <a:solidFill>
                <a:srgbClr val="0000FF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5791763" y="2577981"/>
            <a:ext cx="234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i="1" dirty="0"/>
              <a:t>CHAVELA VARGAS </a:t>
            </a:r>
            <a:endParaRPr lang="pt-BR" sz="1400" i="1" dirty="0" smtClean="0"/>
          </a:p>
          <a:p>
            <a:r>
              <a:rPr lang="pt-BR" sz="1400" i="1" dirty="0" smtClean="0"/>
              <a:t>EL </a:t>
            </a:r>
            <a:r>
              <a:rPr lang="pt-BR" sz="1400" i="1" dirty="0"/>
              <a:t>ULTIMO TRAGO</a:t>
            </a:r>
            <a:endParaRPr lang="es-ES" sz="1400" i="1" dirty="0"/>
          </a:p>
        </p:txBody>
      </p:sp>
      <p:sp>
        <p:nvSpPr>
          <p:cNvPr id="21" name="20 Rectángulo"/>
          <p:cNvSpPr/>
          <p:nvPr/>
        </p:nvSpPr>
        <p:spPr>
          <a:xfrm>
            <a:off x="947871" y="955402"/>
            <a:ext cx="99084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ALBANO Y </a:t>
            </a:r>
          </a:p>
          <a:p>
            <a:r>
              <a:rPr lang="es-ES" sz="1400" i="1" dirty="0" smtClean="0"/>
              <a:t>ROMINA</a:t>
            </a:r>
          </a:p>
          <a:p>
            <a:r>
              <a:rPr lang="es-ES" sz="1400" i="1" dirty="0" smtClean="0"/>
              <a:t>LIBERTAD</a:t>
            </a:r>
          </a:p>
          <a:p>
            <a:endParaRPr lang="es-ES" sz="1400" b="1" dirty="0"/>
          </a:p>
        </p:txBody>
      </p:sp>
      <p:sp>
        <p:nvSpPr>
          <p:cNvPr id="2" name="1 Rectángulo"/>
          <p:cNvSpPr/>
          <p:nvPr/>
        </p:nvSpPr>
        <p:spPr>
          <a:xfrm>
            <a:off x="955362" y="406060"/>
            <a:ext cx="16088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LUIS AGUILE</a:t>
            </a:r>
          </a:p>
          <a:p>
            <a:r>
              <a:rPr lang="es-ES" sz="1400" i="1" dirty="0" smtClean="0"/>
              <a:t>DILE</a:t>
            </a:r>
            <a:endParaRPr lang="es-ES" sz="1400" i="1" dirty="0"/>
          </a:p>
        </p:txBody>
      </p:sp>
      <p:sp>
        <p:nvSpPr>
          <p:cNvPr id="3" name="AutoShape 4" descr="Resultado de imagen de tino casal eloi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368526" y="4125649"/>
            <a:ext cx="14938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ANA BELEN</a:t>
            </a:r>
          </a:p>
          <a:p>
            <a:r>
              <a:rPr lang="es-ES" sz="1400" i="1" dirty="0" smtClean="0"/>
              <a:t>LIA</a:t>
            </a:r>
            <a:endParaRPr lang="es-ES" sz="1400" i="1" dirty="0"/>
          </a:p>
        </p:txBody>
      </p:sp>
      <p:pic>
        <p:nvPicPr>
          <p:cNvPr id="9" name="Picture 2" descr="Resultado de imagen de luis aguilé portada dile">
            <a:hlinkClick r:id="" action="ppaction://noaction" highlightClick="1">
              <a:snd r:embed="rId9" name="LuisAguileDile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24" r="26272" b="10885"/>
          <a:stretch/>
        </p:blipFill>
        <p:spPr bwMode="auto">
          <a:xfrm>
            <a:off x="241610" y="187657"/>
            <a:ext cx="718408" cy="748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Resultado de imagen de ALBANO FELICIDAD DISCO">
            <a:hlinkClick r:id="" action="ppaction://noaction" highlightClick="1">
              <a:snd r:embed="rId11" name="AlbanoyrominapowerLibertad.wav"/>
            </a:hlinkClick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46" y="977025"/>
            <a:ext cx="748431" cy="754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ultado de imagen de celia cruz carnaval">
            <a:hlinkClick r:id="" action="ppaction://noaction" highlightClick="1">
              <a:snd r:embed="rId13" name="CeliacruzLavidaesuncarnaval.wav"/>
            </a:hlinkClick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832" y="1737748"/>
            <a:ext cx="715701" cy="699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Resultado de imagen de los tres sudamericanos canciones">
            <a:hlinkClick r:id="" action="ppaction://noaction" highlightClick="1">
              <a:snd r:embed="rId15" name="LostressudamericanosMelodijoperez.wav"/>
            </a:hlinkClick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57" y="2509203"/>
            <a:ext cx="708780" cy="707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Resultado de imagen de el consorcio">
            <a:hlinkClick r:id="" action="ppaction://noaction" highlightClick="1">
              <a:snd r:embed="rId17" name="ElconsorcioMaitechumia.wav"/>
            </a:hlinkClick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610" y="3313553"/>
            <a:ext cx="712666" cy="712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sultado de imagen de demis roussos">
            <a:hlinkClick r:id="" action="ppaction://noaction" highlightClick="1">
              <a:snd r:embed="rId19" name="DemisroussosMoriralladodemiamor.wav"/>
            </a:hlinkClick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897" y="4090653"/>
            <a:ext cx="728974" cy="651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948687" y="5030284"/>
            <a:ext cx="15041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DOLORES VARGAS</a:t>
            </a:r>
          </a:p>
          <a:p>
            <a:r>
              <a:rPr lang="es-ES" sz="1400" i="1" dirty="0" smtClean="0"/>
              <a:t>A TU VERA</a:t>
            </a:r>
            <a:endParaRPr lang="es-ES" sz="1400" i="1" dirty="0"/>
          </a:p>
        </p:txBody>
      </p:sp>
      <p:pic>
        <p:nvPicPr>
          <p:cNvPr id="1034" name="Picture 10" descr="Resultado de imagen de dolores vargas a tu vera">
            <a:hlinkClick r:id="" action="ppaction://noaction" highlightClick="1">
              <a:snd r:embed="rId21" name="DoloresvargasAtuvera.wav"/>
            </a:hlinkClick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056" y="4815785"/>
            <a:ext cx="729570" cy="741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Resultado de imagen de LAS GRECAS">
            <a:hlinkClick r:id="" action="ppaction://noaction" highlightClick="1">
              <a:snd r:embed="rId23" name="LasgrecasTeestoyamandolocamente120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663" y="233945"/>
            <a:ext cx="695335" cy="69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Resultado de imagen de maria ostiz">
            <a:hlinkClick r:id="" action="ppaction://noaction" highlightClick="1">
              <a:snd r:embed="rId25" name="MariaostizNaveira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663" y="974180"/>
            <a:ext cx="695335" cy="757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Resultado de imagen de lucho gatica">
            <a:hlinkClick r:id="" action="ppaction://noaction" highlightClick="1">
              <a:snd r:embed="rId27" name="LuchogaticaLabarca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28" r="3547" b="6624"/>
          <a:stretch/>
        </p:blipFill>
        <p:spPr bwMode="auto">
          <a:xfrm>
            <a:off x="2678663" y="1783731"/>
            <a:ext cx="695335" cy="649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Resultado de imagen de ROCIO DURCAL">
            <a:hlinkClick r:id="" action="ppaction://noaction" highlightClick="1">
              <a:snd r:embed="rId29" name="RDurcalUnmundoraro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663" y="2509203"/>
            <a:ext cx="664765" cy="660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Resultado de imagen de ADAMO">
            <a:hlinkClick r:id="" action="ppaction://noaction" highlightClick="1">
              <a:snd r:embed="rId31" name="SalvatoreadamoUnmechondetucabello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8662" y="3236289"/>
            <a:ext cx="664765" cy="664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Resultado de imagen de ANA BELEN PORTADA LIA">
            <a:hlinkClick r:id="" action="ppaction://noaction" highlightClick="1">
              <a:snd r:embed="rId33" name="AnabelenLia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109" y="3942704"/>
            <a:ext cx="651319" cy="699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Jose Luis\Desktop\descarga.jpg">
            <a:hlinkClick r:id="" action="ppaction://noaction" highlightClick="1">
              <a:snd r:embed="rId35" name="EcosdelrocioAndaluciaesmitierra (1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699" y="4720887"/>
            <a:ext cx="935855" cy="70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Resultado de imagen de COMO UNA OLA rocio jurado PORTADAS DE DISCOS">
            <a:hlinkClick r:id="" action="ppaction://noaction" highlightClick="1">
              <a:snd r:embed="rId37" name="RJuradoComounaola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633" y="187657"/>
            <a:ext cx="753139" cy="731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Resultado de imagen de ALFREDO KRAUS ISLAS CANARIAS">
            <a:hlinkClick r:id="" action="ppaction://noaction" highlightClick="1">
              <a:snd r:embed="rId8" name="AlfredokrausIslascanarias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2406" y="974180"/>
            <a:ext cx="665654" cy="662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www.miguel-a.es/ECOS/A-PRIETO/zaprieto.jpg">
            <a:hlinkClick r:id="" action="ppaction://noaction" highlightClick="1">
              <a:snd r:embed="rId40" name="AntonioPrietoLanovia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2406" y="1710833"/>
            <a:ext cx="649357" cy="641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Resultado de imagen de CHAVELA VARGAS E ULTIMO TRAGO">
            <a:hlinkClick r:id="" action="ppaction://noaction" highlightClick="1">
              <a:snd r:embed="rId42" name="ChavelavargasEnelultimotrago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641" y="2437604"/>
            <a:ext cx="641122" cy="641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6" descr="Resultado de imagen de JOSE FELICIANO LA COPA ROTA">
            <a:hlinkClick r:id="" action="ppaction://noaction" highlightClick="1">
              <a:snd r:embed="rId44" name="JosefelicianoLacoparota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582" y="3144009"/>
            <a:ext cx="662182" cy="662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19 Rectángulo"/>
          <p:cNvSpPr/>
          <p:nvPr/>
        </p:nvSpPr>
        <p:spPr>
          <a:xfrm>
            <a:off x="5791763" y="3307060"/>
            <a:ext cx="13756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1400" i="1" dirty="0"/>
              <a:t>JOSE FELICIANO </a:t>
            </a:r>
            <a:endParaRPr lang="it-IT" sz="1400" i="1" dirty="0" smtClean="0"/>
          </a:p>
          <a:p>
            <a:r>
              <a:rPr lang="it-IT" sz="1400" i="1" dirty="0" smtClean="0"/>
              <a:t>LA </a:t>
            </a:r>
            <a:r>
              <a:rPr lang="it-IT" sz="1400" i="1" dirty="0"/>
              <a:t>COPA ROTA</a:t>
            </a:r>
            <a:endParaRPr lang="es-ES" sz="1400" i="1" dirty="0"/>
          </a:p>
        </p:txBody>
      </p:sp>
      <p:pic>
        <p:nvPicPr>
          <p:cNvPr id="1032" name="Picture 8" descr="Resultado de imagen de JORGE SEPULVEDA SANTANDER">
            <a:hlinkClick r:id="" action="ppaction://noaction" highlightClick="1">
              <a:snd r:embed="rId46" name="JorgesepulvedaSantander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633" y="3843084"/>
            <a:ext cx="699537" cy="695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23 Rectángulo"/>
          <p:cNvSpPr/>
          <p:nvPr/>
        </p:nvSpPr>
        <p:spPr>
          <a:xfrm>
            <a:off x="5779387" y="4145136"/>
            <a:ext cx="15812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/>
              <a:t>JORGE SEPULVEDA </a:t>
            </a:r>
            <a:endParaRPr lang="es-ES" sz="1400" i="1" dirty="0" smtClean="0"/>
          </a:p>
          <a:p>
            <a:r>
              <a:rPr lang="es-ES" sz="1400" i="1" dirty="0" smtClean="0"/>
              <a:t>SANTANDER</a:t>
            </a:r>
            <a:endParaRPr lang="es-ES" sz="1400" i="1" dirty="0"/>
          </a:p>
        </p:txBody>
      </p:sp>
      <p:pic>
        <p:nvPicPr>
          <p:cNvPr id="25" name="Picture 10" descr="Resultado de imagen de EYDIE GORMÉ.VEREDA TROPICAL">
            <a:hlinkClick r:id="" action="ppaction://noaction" highlightClick="1">
              <a:snd r:embed="rId48" name="EydiegormetVeredatropical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7907" y="4678109"/>
            <a:ext cx="704350" cy="70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26 Rectángulo"/>
          <p:cNvSpPr/>
          <p:nvPr/>
        </p:nvSpPr>
        <p:spPr>
          <a:xfrm>
            <a:off x="5794170" y="4859239"/>
            <a:ext cx="15267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/>
              <a:t>EYDIE GORMÉ</a:t>
            </a:r>
            <a:r>
              <a:rPr lang="es-ES" sz="1400" i="1" dirty="0" smtClean="0"/>
              <a:t>.</a:t>
            </a:r>
          </a:p>
          <a:p>
            <a:r>
              <a:rPr lang="es-ES" sz="1400" i="1" dirty="0" smtClean="0"/>
              <a:t>VEREDA </a:t>
            </a:r>
            <a:r>
              <a:rPr lang="es-ES" sz="1400" i="1" dirty="0"/>
              <a:t>TROPICAL</a:t>
            </a: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9" descr="C:\Users\Jose Luis\Desktop\screen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-1" y="1"/>
            <a:ext cx="105124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8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512425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9"/>
            <a:ext cx="10512425" cy="7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1855" y="5803936"/>
            <a:ext cx="69272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2" y="4572019"/>
            <a:ext cx="3095124" cy="1100994"/>
          </a:xfrm>
          <a:prstGeom prst="rect">
            <a:avLst/>
          </a:prstGeom>
        </p:spPr>
        <p:txBody>
          <a:bodyPr wrap="square" lIns="84505" tIns="42253" rIns="84505" bIns="42253">
            <a:spAutoFit/>
          </a:bodyPr>
          <a:lstStyle/>
          <a:p>
            <a:pPr algn="ctr"/>
            <a:endParaRPr lang="es-ES" sz="66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0623" y="501228"/>
            <a:ext cx="3220467" cy="3146799"/>
          </a:xfrm>
          <a:prstGeom prst="rect">
            <a:avLst/>
          </a:prstGeom>
        </p:spPr>
        <p:txBody>
          <a:bodyPr wrap="none" lIns="84505" tIns="42253" rIns="84505" bIns="42253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FUERTE 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ABRAZO,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QUE TENGAS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UN BUEN DIA</a:t>
            </a:r>
          </a:p>
          <a:p>
            <a:pPr algn="ctr"/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22507" y="7"/>
            <a:ext cx="4021713" cy="64239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5766" tIns="52883" rIns="105766" bIns="52883">
            <a:spAutoFit/>
          </a:bodyPr>
          <a:lstStyle/>
          <a:p>
            <a:pPr algn="ctr" defTabSz="1057595" eaLnBrk="0" hangingPunct="0">
              <a:spcBef>
                <a:spcPct val="50000"/>
              </a:spcBef>
            </a:pPr>
            <a:endParaRPr lang="fr-FR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41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1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1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miércoles, 15 de abril de 2020</a:t>
            </a:fld>
            <a:endParaRPr lang="es-ES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7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12:10</a:t>
            </a:fld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7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7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endParaRPr lang="fr-FR" sz="37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57854" y="5611366"/>
            <a:ext cx="2309464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NCIONES PARA EL RECUERDO N.º 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CANCIONES PARA EL RECUERDO N.º 10</Template>
  <TotalTime>8</TotalTime>
  <Words>160</Words>
  <Application>Microsoft Office PowerPoint</Application>
  <PresentationFormat>Personalizado</PresentationFormat>
  <Paragraphs>62</Paragraphs>
  <Slides>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CANCIONES PARA EL RECUERDO N.º 10</vt:lpstr>
      <vt:lpstr>Diseño predeterminado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2020-04-15T10:10:16Z</dcterms:created>
  <dcterms:modified xsi:type="dcterms:W3CDTF">2020-04-15T10:18:44Z</dcterms:modified>
</cp:coreProperties>
</file>