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63" r:id="rId4"/>
    <p:sldId id="265" r:id="rId5"/>
    <p:sldId id="266" r:id="rId6"/>
    <p:sldId id="267" r:id="rId7"/>
    <p:sldId id="268" r:id="rId8"/>
    <p:sldId id="269" r:id="rId9"/>
    <p:sldId id="260" r:id="rId10"/>
    <p:sldId id="256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9C9nnPKASkojEy3WOqOcg==" hashData="fJjwbGL4qb8Fo6BRAfuez2zekmyyjmBg6vg9akIPlNFBU9/jbftb3Vkym8zVodC5BvRoCAPbE0Ze2n78Bn4nE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69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5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3E845D-44DD-4C6D-8C37-D83C9E016F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4AC9FB3-38EA-47A9-9861-D23D156BB7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D8F022C-A018-4028-B32E-DCDCC37A9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BFA06F-D4F6-4E2B-9F86-94FB28F67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6161E8-CC80-4CD2-B89F-A008C4DD5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BA0ED-FCBD-4219-90A5-2E9FBEEBD36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519934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458FDE-0332-4D0E-BC99-18EACFA73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6266EC5-D41D-4DEF-864A-D7045F483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8D2D6F-D703-4B1C-ADBF-6B41912A3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011835-212E-43B3-9110-35922F140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F06DB0-2214-4B5D-8E1C-4BB60E362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C9CD2-D183-4868-B02D-EAF9E9A23AA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786010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0826A9-413E-4B3C-93D6-E84B3431F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E8DFFB-DEB4-463D-878F-B6F87D614A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6D0F07-65BD-4649-AA80-2A741D1F5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8EB594-D512-4432-8FB1-AC96E725F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45D2E9-88B1-45FA-9D10-F1865802F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22729-CA66-4414-8212-8D83878228C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966134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0E418A-5028-4F3A-93C4-45B6419C7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064C50-A15D-4BB1-93CA-1F24010E96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B73F7F0-9194-4984-A49C-E2323DDF34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495E37-357B-4C11-8A6F-E48C7F9D5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BCF5824-465F-41E2-9275-341D7FB4C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FB9789-3C73-4F98-909B-96D87114D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36D9E-9AC7-423A-AAD6-A3C8137A198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649573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0DA1C4-9480-42EA-B66E-36971F143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A196DFF-6ACE-4A5F-9C9A-18BFC5421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3A11913-2008-4666-996B-F4F4EC1597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D4988E2-3306-4D05-892C-3B5BA72496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8EBCCC5-EE26-49DD-B90D-1C07A5564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8C6D981-9FD2-4FE4-9EDC-80630BD63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D52A824-22E2-466D-BA92-8FFE016E2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6DD8A84-9081-4482-9D12-244EF5FC4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F8872C-A20C-41E0-B3E9-9A5039F7F855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06871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0CFBC5-FB7B-4047-B159-8A141A040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92A0CD9-1326-41B5-B964-17C7A6F42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C58099E-052A-49F6-AA0C-DB6F92B01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CBB17CC-D70F-4837-A30D-4CE2CD239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5628A-0948-476E-8C10-16D184A4DB3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57388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9B1D627-4C21-48B1-8C8F-E75F82031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F7B83C0-4285-402D-A01D-1FB581341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A95B868-B346-4406-A30B-83A516DD7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A97D0B-0E5F-46FD-BD19-A34F32F3D8B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349305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8F7E9E-A97F-4E9F-817F-F39577614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9614431-2A19-4851-9073-7AE6D2CE5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C69082E-8DB2-48DB-AABC-A89EC15CC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0E22AEE-6AF7-46EE-B0E5-430AF3FBA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96D333-F67B-4D7E-9417-802954FE6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17C71EE-46FD-4502-87A7-E95A6E21A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ABFCF-B3F3-4E45-A541-5F5D3BCC6E5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13329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45665B-54F3-460A-98C3-E364A223F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E557D48-6F7E-48AC-94A7-34E0778FC7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7BCDFB4-2EBB-4BB9-80AE-10CB04579F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AA478C0-6745-4EAD-A6C1-864DB1D96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CD67650-2296-4888-946F-DCCE879CF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25980B1-17FA-48CF-AEC3-750E9EB93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1C1CA-59AB-488D-9A6A-B6F1E0B8C33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855108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482E70-3918-495E-83EB-AF617846C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B831F0-8869-4D29-8FC5-BE810BE416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B48713-794F-4B9D-87D7-E989DD576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E4BC8F-56A8-4AC7-AFA2-F735117BF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A0E26D-0B44-4438-AD62-CFA2A7D5C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2C142-BF64-48A5-82E3-0EC617DCBBB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324429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F13C421-B85D-4AB1-8B01-7B694E861D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F5BBA73-3F44-4742-B584-7EA89D20D7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19801E-B0FE-4EF9-A72F-97392FEA7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E5F522-346E-407D-8C8E-BD3F0568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8590F7-9102-4CA4-B292-3DF0411CA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91C1-9DC1-4E29-A02C-6076F3FFE88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3269252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5EFE3C-619D-47B3-A401-16EB223967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454A952-B493-485E-955D-B818060AD3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F8DB6C-FDA9-4344-91CD-983E8A6C8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03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DACE704-0164-4DC8-8A1D-5D1D6A52BC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7D5DE08-BE4A-4E31-9A85-D857BD33E7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21E8905-A77A-4FAA-8079-E27C7132103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4BF9621-5280-4625-A68D-BCB3AE122AE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AC2C8DC-5B7D-4F36-9775-F1E7CC27E89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solidFill>
                  <a:schemeClr val="tx1"/>
                </a:solidFill>
                <a:latin typeface="+mn-lt"/>
              </a:defRPr>
            </a:lvl1pPr>
          </a:lstStyle>
          <a:p>
            <a:fld id="{7DF926D1-0687-4206-B1DA-A008730FC16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CEC6D3B-959B-4BD7-B1AC-B0F4C1261A9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427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AEC9DED0-F41C-4C13-A230-80246231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1228725"/>
            <a:ext cx="76152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/>
              <a:t>CANCIONES ETERNAS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/>
              <a:t>2</a:t>
            </a:r>
          </a:p>
        </p:txBody>
      </p:sp>
      <p:sp>
        <p:nvSpPr>
          <p:cNvPr id="10243" name="Text Box 3">
            <a:extLst>
              <a:ext uri="{FF2B5EF4-FFF2-40B4-BE49-F238E27FC236}">
                <a16:creationId xmlns:a16="http://schemas.microsoft.com/office/drawing/2014/main" id="{0C91AD21-B75E-463D-97EF-3841F3274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3" y="5059363"/>
            <a:ext cx="8018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3600" b="0"/>
              <a:t>CANCIONES ITALIANAS DEL SIGLO XX</a:t>
            </a:r>
            <a:endParaRPr lang="es-ES_tradnl" altLang="es-ES" sz="3600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C27DA0EC-0B42-4B7D-BA1E-A1A3DAC91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2886075"/>
            <a:ext cx="154305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>
            <a:extLst>
              <a:ext uri="{FF2B5EF4-FFF2-40B4-BE49-F238E27FC236}">
                <a16:creationId xmlns:a16="http://schemas.microsoft.com/office/drawing/2014/main" id="{A7CBA753-FFEC-4BBF-BFE1-AF35AF8AE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2581275"/>
            <a:ext cx="70104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sz="2000" b="0"/>
              <a:t>En las últimas décadas del siglo XX nacieron un sinfín  de canciones italianas, populares en su tiempo, que han quedado en nuestro recuerdo para siempre.</a:t>
            </a:r>
          </a:p>
          <a:p>
            <a:pPr algn="just"/>
            <a:endParaRPr lang="es-ES_tradnl" altLang="es-ES" sz="2000" b="0"/>
          </a:p>
          <a:p>
            <a:pPr algn="ctr"/>
            <a:r>
              <a:rPr lang="es-ES_tradnl" altLang="es-ES" sz="2000" b="0"/>
              <a:t>Disfruta escuchándolas ahora</a:t>
            </a:r>
            <a:endParaRPr lang="es-ES" altLang="es-ES" sz="2000" b="0"/>
          </a:p>
        </p:txBody>
      </p:sp>
      <p:sp>
        <p:nvSpPr>
          <p:cNvPr id="25605" name="Text Box 5">
            <a:extLst>
              <a:ext uri="{FF2B5EF4-FFF2-40B4-BE49-F238E27FC236}">
                <a16:creationId xmlns:a16="http://schemas.microsoft.com/office/drawing/2014/main" id="{720B23E9-8EEF-4397-9101-630DB4C22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3838" y="5691188"/>
            <a:ext cx="6308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/>
              <a:t>EN CADA IMAGEN HAY UNA CANCIÓN</a:t>
            </a:r>
            <a:endParaRPr lang="es-ES" altLang="es-ES"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>
            <a:extLst>
              <a:ext uri="{FF2B5EF4-FFF2-40B4-BE49-F238E27FC236}">
                <a16:creationId xmlns:a16="http://schemas.microsoft.com/office/drawing/2014/main" id="{1A0B25C0-FBC8-4F5A-BA13-922BE3BE7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75" y="30163"/>
            <a:ext cx="9525000" cy="682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>
            <a:extLst>
              <a:ext uri="{FF2B5EF4-FFF2-40B4-BE49-F238E27FC236}">
                <a16:creationId xmlns:a16="http://schemas.microsoft.com/office/drawing/2014/main" id="{922966B4-7236-4D55-A943-B1324ABB0A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8" y="6292850"/>
            <a:ext cx="5141912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 b="0"/>
              <a:t>CANCIÓN: </a:t>
            </a:r>
            <a:r>
              <a:rPr lang="it-IT" altLang="es-ES" sz="1600" b="0"/>
              <a:t>E dimmi che non vuoi morire -  Patty Pravo</a:t>
            </a:r>
            <a:endParaRPr lang="es-ES" altLang="es-ES" sz="1600" b="0"/>
          </a:p>
        </p:txBody>
      </p:sp>
    </p:spTree>
  </p:cSld>
  <p:clrMapOvr>
    <a:masterClrMapping/>
  </p:clrMapOvr>
  <p:transition>
    <p:sndAc>
      <p:stSnd>
        <p:snd r:embed="rId2" name="E dimmi che non vuoi morire -  Patty Pravo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>
            <a:extLst>
              <a:ext uri="{FF2B5EF4-FFF2-40B4-BE49-F238E27FC236}">
                <a16:creationId xmlns:a16="http://schemas.microsoft.com/office/drawing/2014/main" id="{B84FEF1D-3966-4CEE-A85D-15AA5BE48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>
            <a:extLst>
              <a:ext uri="{FF2B5EF4-FFF2-40B4-BE49-F238E27FC236}">
                <a16:creationId xmlns:a16="http://schemas.microsoft.com/office/drawing/2014/main" id="{74A5218F-DF55-43E8-B0F6-AAFF2D6F8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8" y="6292850"/>
            <a:ext cx="5141912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 b="0"/>
              <a:t>CANCIÓN: </a:t>
            </a:r>
            <a:r>
              <a:rPr lang="es-ES" altLang="es-ES" b="0"/>
              <a:t>El jardin prohibido - Sandro Giacobbe</a:t>
            </a:r>
          </a:p>
        </p:txBody>
      </p:sp>
    </p:spTree>
  </p:cSld>
  <p:clrMapOvr>
    <a:masterClrMapping/>
  </p:clrMapOvr>
  <p:transition>
    <p:sndAc>
      <p:stSnd>
        <p:snd r:embed="rId2" name="El jardin prohibido - Sandro Giacobbe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>
            <a:extLst>
              <a:ext uri="{FF2B5EF4-FFF2-40B4-BE49-F238E27FC236}">
                <a16:creationId xmlns:a16="http://schemas.microsoft.com/office/drawing/2014/main" id="{5DBD86B2-999B-4793-982D-8216072AF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30163"/>
            <a:ext cx="9525000" cy="682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>
            <a:extLst>
              <a:ext uri="{FF2B5EF4-FFF2-40B4-BE49-F238E27FC236}">
                <a16:creationId xmlns:a16="http://schemas.microsoft.com/office/drawing/2014/main" id="{48A4217E-0E66-469E-B7A7-79A95DD532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8" y="6292850"/>
            <a:ext cx="5141912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 b="0"/>
              <a:t>CANCIÓN: </a:t>
            </a:r>
            <a:r>
              <a:rPr lang="es-ES" altLang="es-ES" sz="1600" b="0"/>
              <a:t>El mundo - Jimmy Fontana</a:t>
            </a:r>
          </a:p>
        </p:txBody>
      </p:sp>
    </p:spTree>
  </p:cSld>
  <p:clrMapOvr>
    <a:masterClrMapping/>
  </p:clrMapOvr>
  <p:transition>
    <p:sndAc>
      <p:stSnd>
        <p:snd r:embed="rId2" name="El mundo - Jimmy Fontana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>
            <a:extLst>
              <a:ext uri="{FF2B5EF4-FFF2-40B4-BE49-F238E27FC236}">
                <a16:creationId xmlns:a16="http://schemas.microsoft.com/office/drawing/2014/main" id="{587F3496-E9CE-4551-81C8-09FB71E27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75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>
            <a:extLst>
              <a:ext uri="{FF2B5EF4-FFF2-40B4-BE49-F238E27FC236}">
                <a16:creationId xmlns:a16="http://schemas.microsoft.com/office/drawing/2014/main" id="{7D63B8AA-B92C-4782-9157-AE5F9ABDC0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8" y="6292850"/>
            <a:ext cx="5141912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 b="0"/>
              <a:t>CANCIÓN: </a:t>
            </a:r>
            <a:r>
              <a:rPr lang="it-IT" altLang="es-ES" sz="1600" b="0"/>
              <a:t>Io Che Non Vivo Senza Te - Pino Donaggio</a:t>
            </a:r>
            <a:endParaRPr lang="es-ES" altLang="es-ES" sz="1600" b="0"/>
          </a:p>
        </p:txBody>
      </p:sp>
    </p:spTree>
  </p:cSld>
  <p:clrMapOvr>
    <a:masterClrMapping/>
  </p:clrMapOvr>
  <p:transition>
    <p:sndAc>
      <p:stSnd>
        <p:snd r:embed="rId2" name="Io Che Non Vivo Senza Te - Pino Donaggio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>
            <a:extLst>
              <a:ext uri="{FF2B5EF4-FFF2-40B4-BE49-F238E27FC236}">
                <a16:creationId xmlns:a16="http://schemas.microsoft.com/office/drawing/2014/main" id="{0FF8C377-424C-4969-A2AD-B7A8D9F7B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>
            <a:extLst>
              <a:ext uri="{FF2B5EF4-FFF2-40B4-BE49-F238E27FC236}">
                <a16:creationId xmlns:a16="http://schemas.microsoft.com/office/drawing/2014/main" id="{04B35004-5F58-4E15-A5B5-EB2ECA750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8" y="6292850"/>
            <a:ext cx="5141912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 b="0"/>
              <a:t>CANCIÓN: </a:t>
            </a:r>
            <a:r>
              <a:rPr lang="es-ES" altLang="es-ES" sz="1600" b="0"/>
              <a:t>La Novia - Domenico Modugno</a:t>
            </a:r>
          </a:p>
        </p:txBody>
      </p:sp>
    </p:spTree>
  </p:cSld>
  <p:clrMapOvr>
    <a:masterClrMapping/>
  </p:clrMapOvr>
  <p:transition>
    <p:sndAc>
      <p:stSnd>
        <p:snd r:embed="rId2" name="La Novia - Domenico Modugno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00B4C893-7B7A-44C2-BB81-5A2CEB799E9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8195" name="Picture 3">
            <a:extLst>
              <a:ext uri="{FF2B5EF4-FFF2-40B4-BE49-F238E27FC236}">
                <a16:creationId xmlns:a16="http://schemas.microsoft.com/office/drawing/2014/main" id="{D841D91E-342E-4C82-981D-20E3F9BC0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Text Box 4">
            <a:extLst>
              <a:ext uri="{FF2B5EF4-FFF2-40B4-BE49-F238E27FC236}">
                <a16:creationId xmlns:a16="http://schemas.microsoft.com/office/drawing/2014/main" id="{BC1DE3CC-1647-4C68-8421-C129BDC04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3E4EC46-04A0-4225-ABBC-58F570884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59E430E-AD5A-4C0F-8846-17AB73792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3E376FE-F08C-4DB6-92CC-C1496026C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AAF806E-C159-4897-AAC7-870EA8A426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B86E0C6-A83E-4E83-A774-79AD09D96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3E1C872-92ED-4D23-B094-09F7E7F9F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9912A4F-547D-4BE1-8AE4-893C65B9A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983C783-7EA8-47A8-B3D0-E970AFF91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02516C6-69F7-461F-B234-ED5C99A49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8F23A13-261F-41A6-982D-C0D681619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53E9535-B283-4B61-933D-0A3FE92B0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977178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124</Words>
  <Application>Microsoft Office PowerPoint</Application>
  <PresentationFormat>Presentación en pantalla (4:3)</PresentationFormat>
  <Paragraphs>17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37</cp:revision>
  <dcterms:created xsi:type="dcterms:W3CDTF">1601-01-01T00:00:00Z</dcterms:created>
  <dcterms:modified xsi:type="dcterms:W3CDTF">2020-12-11T11:10:29Z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