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59" r:id="rId5"/>
    <p:sldId id="268" r:id="rId6"/>
    <p:sldId id="269" r:id="rId7"/>
    <p:sldId id="270" r:id="rId8"/>
    <p:sldId id="271" r:id="rId9"/>
    <p:sldId id="260" r:id="rId10"/>
    <p:sldId id="272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w16M2Vur9z52kPZ4X39CA==" hashData="MXEHWnycNoAQ+jhDTD8Y9rkLUvWu9euGCI7K71enz1rX/KeNlGJ7q7ENtA4HctCeF017u4IAFKd2NfgUwQ1yz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0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48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92476E-9155-44D4-9873-76EA97F7AD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F9C2950-8D6E-45B9-AD50-02BDEA240D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4B9742-8074-468C-AF98-58A665598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6976A7-45DF-45F9-BEC2-04C4018C2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A28C10-EF7F-441B-9982-FEADF07BE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199A78-7647-4EC6-BA65-4268B66724AB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083643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91B4BC-5F26-44FA-AC63-DEA3C5437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CF34B0C-59A7-4D6F-B5B8-DD9C15F04B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D3B41B-A4A2-4A12-BF5E-A1507A3DD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18EB103-4035-4CD0-B635-DDD0C5426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4F5EBC4-759C-44DC-9321-67D6AB10D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AAAF39-723E-47E5-B8F3-EF82E6876B8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254893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2F9621-A098-45BC-B661-25048ECA6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B0A6BD4-BE75-4592-88FB-6D6EDCA048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C4C9B3-AB79-4F3F-B4EE-906794377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517D44-3E28-4169-BE6E-3E9B54E79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1DA2D6F-A9E8-4A8B-B086-BA725554C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236F8A-B01E-4DD7-BE5D-13DA3517BEAA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800989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5ED8A4-6990-4EF8-93A1-32F7B5931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708C84B-E146-4C7F-ADDD-FB8524E8AB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0E3B383-171A-4B0E-A7BD-C18D981C6C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20780B1-AA52-4990-9C27-ABC593C40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CF5DAE4-3184-4287-996E-7771E8090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D2A6C0E-9807-4C79-A0C5-90214150B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FE5B97-FB1F-479A-BF16-400EE142F39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397566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D711D6-3B78-49EA-AD0A-AF1976DD2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14733A4-93CE-48CA-840B-DC064C30B5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3E1DE46-3555-4DCB-A357-428F7AF98A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65F38E7-06D4-478E-96B2-86CDEE96DC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D297A3F-3C77-43E5-9B97-A83FE3EDCC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406B7E4-2E0E-4457-9880-EF2B2E661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A7F6EE5-DCFB-4580-BA36-53DAA2161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E46782B-3EFE-4536-A4C2-B4AE2AAC2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1E5268-F488-49DF-A3B4-8B299ECD4DC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486915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1752DA-2097-4875-BABD-49CD1773C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CEAF426-037B-4D2F-8255-F5227775F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BE61343-2B05-428F-8BCA-2828B041C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69F38F8-0AB4-46C6-BDB2-ADF281453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10E57A-75CE-4290-8990-2941C4C1F0F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36724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9616E00-DF11-4C7D-9664-1F993E7F2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BDF6B55-E13D-4A21-90B5-6D7B770AF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78396B3-4B1C-479F-9886-E522E1A80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DB3BA4-F29F-4238-8147-A242DCA8E2BD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836037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445EE8-BB72-4BC4-BCAD-807EB5DF9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11F9AB6-E7B9-47D7-8712-D0DC21E328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F39B4E8-87A4-4792-89AB-758F98354A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4D551DE-23B9-42AB-91F3-F717C55A0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643F321-B773-48DB-B6C1-C8835775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A951780-F63F-476C-9567-BBCF4B866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06AEC-601B-479D-96EC-54009969AA2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046445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0AA714-83C7-4136-841F-0D7BAD41E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A730EF4-90F0-4D51-8F2A-4FD20F5341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FF5DE98-4B3F-4B99-AF6D-1FDE5D6CEF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412A012-1547-42C3-95F7-FCECAC34A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953A4EE-15D4-4440-9DE2-1BA22BDD3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081AADD-3E5A-4E9F-A6DA-9F4C3890C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DE4B4-92C5-4D10-9A08-222BAE0FFE7B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748811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000F29-740B-48E2-B249-E049256C5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300AA13-5B59-4F77-982F-7841ABE5B9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D1F903-125A-4176-A080-1AF79722D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CEEC7D4-E088-4C3D-8E75-D96CE96AE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E84A775-22FA-4456-BE9F-21C70816B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A9C851-DF1B-4B8D-9526-DF679A44E76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097230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47A549D-2A37-465C-B69B-099BE28945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97C40B3-C3B0-4545-AB1B-1E9BC27EAF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C283D71-5E2C-4311-A614-F100F0A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105CB2-1710-4B76-934A-606E3CB1F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89CF2DF-2051-479D-96D8-A3F449BEE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9D1A20-9735-4C12-860C-531AABC320C1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8465924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054335-7FFA-4CF4-B103-4C819FC9D8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CA404CC-CBEF-4544-8310-E99888D5A7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5F31D11-1244-44C4-AEF9-B3404C2F4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675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3B632341-3380-4F0E-A97E-3F3B829BA9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FA8031DA-0C13-441A-AA06-FA786A1EB0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CFC7E0B0-0139-46BD-895F-9C1AEBFE0C8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24847FB-337E-45C6-8F63-6E97EE20EE9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109A60F-E50F-4647-850A-46A515D3047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19CBFBDE-3876-4B56-AD9A-D6BD4FAEBA8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EFBA3705-FA8A-472D-9233-97DB50C0B18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82039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Text Box 10">
            <a:extLst>
              <a:ext uri="{FF2B5EF4-FFF2-40B4-BE49-F238E27FC236}">
                <a16:creationId xmlns:a16="http://schemas.microsoft.com/office/drawing/2014/main" id="{8D1EB018-A740-49F1-AC4F-D7FF45FE5E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525" y="1228725"/>
            <a:ext cx="761523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b="1"/>
              <a:t>CANCIONES ETERNAS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4000" b="1"/>
              <a:t>1</a:t>
            </a: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7F6A928-929B-4D5D-A0E0-F4F06C79E5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4471988"/>
            <a:ext cx="7286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b="1"/>
              <a:t>SALVATORE ADAMO</a:t>
            </a:r>
          </a:p>
        </p:txBody>
      </p:sp>
      <p:pic>
        <p:nvPicPr>
          <p:cNvPr id="4108" name="Picture 12">
            <a:extLst>
              <a:ext uri="{FF2B5EF4-FFF2-40B4-BE49-F238E27FC236}">
                <a16:creationId xmlns:a16="http://schemas.microsoft.com/office/drawing/2014/main" id="{BE27B045-515F-4311-83D3-C70F17AF6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0" y="2886075"/>
            <a:ext cx="154305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Text Box 2">
            <a:extLst>
              <a:ext uri="{FF2B5EF4-FFF2-40B4-BE49-F238E27FC236}">
                <a16:creationId xmlns:a16="http://schemas.microsoft.com/office/drawing/2014/main" id="{6273F8F9-411A-4F15-ACE7-FDC960BB45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125" y="1736725"/>
            <a:ext cx="4149725" cy="311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ES" sz="1800"/>
              <a:t>Salvatore Adamo es un famoso cantautor italo-belga, que tuvo gran éxito comercial durante los años 1960 y 1970, principalmente en Europa y América Latina. Hasta el día de hoy sigue grabando y vendiendo discos. El número de canciones escritas por Salvatore Adamo supera fácilmente los 500 ejemplares.</a:t>
            </a:r>
          </a:p>
          <a:p>
            <a:pPr algn="just"/>
            <a:endParaRPr lang="es-ES_tradnl" altLang="es-ES" sz="1800"/>
          </a:p>
          <a:p>
            <a:pPr algn="ctr"/>
            <a:r>
              <a:rPr lang="es-ES_tradnl" altLang="es-ES" sz="1800"/>
              <a:t>Deléitate con sus canciones</a:t>
            </a:r>
          </a:p>
        </p:txBody>
      </p:sp>
      <p:pic>
        <p:nvPicPr>
          <p:cNvPr id="112646" name="Picture 6">
            <a:extLst>
              <a:ext uri="{FF2B5EF4-FFF2-40B4-BE49-F238E27FC236}">
                <a16:creationId xmlns:a16="http://schemas.microsoft.com/office/drawing/2014/main" id="{21F56657-E444-492E-8AB2-2C182258AF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13" y="942975"/>
            <a:ext cx="3643312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47" name="Text Box 7">
            <a:extLst>
              <a:ext uri="{FF2B5EF4-FFF2-40B4-BE49-F238E27FC236}">
                <a16:creationId xmlns:a16="http://schemas.microsoft.com/office/drawing/2014/main" id="{C183B087-61D7-44F4-8C42-73217560B2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3838" y="5945188"/>
            <a:ext cx="6308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000" b="1"/>
              <a:t>EN CADA IMAGEN HAY UNA CANCIÓN</a:t>
            </a:r>
            <a:endParaRPr lang="es-ES" altLang="es-ES" sz="2000"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8" name="Picture 6">
            <a:extLst>
              <a:ext uri="{FF2B5EF4-FFF2-40B4-BE49-F238E27FC236}">
                <a16:creationId xmlns:a16="http://schemas.microsoft.com/office/drawing/2014/main" id="{F4FA133E-A1BD-463E-BF8E-F430978B6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479" name="Text Box 7">
            <a:extLst>
              <a:ext uri="{FF2B5EF4-FFF2-40B4-BE49-F238E27FC236}">
                <a16:creationId xmlns:a16="http://schemas.microsoft.com/office/drawing/2014/main" id="{8E9411F6-1984-46AC-A706-41A5A2B211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0313" y="6278563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Aline </a:t>
            </a:r>
          </a:p>
        </p:txBody>
      </p:sp>
    </p:spTree>
  </p:cSld>
  <p:clrMapOvr>
    <a:masterClrMapping/>
  </p:clrMapOvr>
  <p:transition>
    <p:sndAc>
      <p:stSnd>
        <p:snd r:embed="rId2" name="Aline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5" name="Picture 3">
            <a:extLst>
              <a:ext uri="{FF2B5EF4-FFF2-40B4-BE49-F238E27FC236}">
                <a16:creationId xmlns:a16="http://schemas.microsoft.com/office/drawing/2014/main" id="{6D899B8E-3DFC-4478-8192-A49B33B83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5716" name="Text Box 4">
            <a:extLst>
              <a:ext uri="{FF2B5EF4-FFF2-40B4-BE49-F238E27FC236}">
                <a16:creationId xmlns:a16="http://schemas.microsoft.com/office/drawing/2014/main" id="{DFE60F99-3CF4-4137-9138-56DE4DFBFC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0313" y="6278563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Ella </a:t>
            </a:r>
          </a:p>
        </p:txBody>
      </p:sp>
    </p:spTree>
  </p:cSld>
  <p:clrMapOvr>
    <a:masterClrMapping/>
  </p:clrMapOvr>
  <p:transition>
    <p:sndAc>
      <p:stSnd>
        <p:snd r:embed="rId2" name="Ella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9" name="Picture 3">
            <a:extLst>
              <a:ext uri="{FF2B5EF4-FFF2-40B4-BE49-F238E27FC236}">
                <a16:creationId xmlns:a16="http://schemas.microsoft.com/office/drawing/2014/main" id="{75760ADA-929D-40CA-AF1D-28669B3AE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740" name="Text Box 4">
            <a:extLst>
              <a:ext uri="{FF2B5EF4-FFF2-40B4-BE49-F238E27FC236}">
                <a16:creationId xmlns:a16="http://schemas.microsoft.com/office/drawing/2014/main" id="{58D535DE-42BF-48AB-9A7F-8E8A0B8B7F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0313" y="6278563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En bandolera </a:t>
            </a:r>
          </a:p>
        </p:txBody>
      </p:sp>
    </p:spTree>
  </p:cSld>
  <p:clrMapOvr>
    <a:masterClrMapping/>
  </p:clrMapOvr>
  <p:transition>
    <p:sndAc>
      <p:stSnd>
        <p:snd r:embed="rId2" name="En Bandolera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3" name="Picture 3">
            <a:extLst>
              <a:ext uri="{FF2B5EF4-FFF2-40B4-BE49-F238E27FC236}">
                <a16:creationId xmlns:a16="http://schemas.microsoft.com/office/drawing/2014/main" id="{7C9C15B0-852C-4F8E-9700-78E40A88C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7764" name="Text Box 4">
            <a:extLst>
              <a:ext uri="{FF2B5EF4-FFF2-40B4-BE49-F238E27FC236}">
                <a16:creationId xmlns:a16="http://schemas.microsoft.com/office/drawing/2014/main" id="{7E4A3156-5AED-408B-B55B-2185B4312A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0313" y="6278563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nch'Allah </a:t>
            </a:r>
          </a:p>
        </p:txBody>
      </p:sp>
    </p:spTree>
  </p:cSld>
  <p:clrMapOvr>
    <a:masterClrMapping/>
  </p:clrMapOvr>
  <p:transition>
    <p:sndAc>
      <p:stSnd>
        <p:snd r:embed="rId2" name="Inch' Allah(Spanish)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7" name="Picture 3">
            <a:extLst>
              <a:ext uri="{FF2B5EF4-FFF2-40B4-BE49-F238E27FC236}">
                <a16:creationId xmlns:a16="http://schemas.microsoft.com/office/drawing/2014/main" id="{0514291E-DCC5-47ED-A774-3C73285C3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788" name="Text Box 4">
            <a:extLst>
              <a:ext uri="{FF2B5EF4-FFF2-40B4-BE49-F238E27FC236}">
                <a16:creationId xmlns:a16="http://schemas.microsoft.com/office/drawing/2014/main" id="{CD9C3B27-345B-4D05-AFC5-5F478B846A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0313" y="6278563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La noche </a:t>
            </a:r>
          </a:p>
        </p:txBody>
      </p:sp>
    </p:spTree>
  </p:cSld>
  <p:clrMapOvr>
    <a:masterClrMapping/>
  </p:clrMapOvr>
  <p:transition>
    <p:sndAc>
      <p:stSnd>
        <p:snd r:embed="rId2" name="La Noche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>
            <a:extLst>
              <a:ext uri="{FF2B5EF4-FFF2-40B4-BE49-F238E27FC236}">
                <a16:creationId xmlns:a16="http://schemas.microsoft.com/office/drawing/2014/main" id="{36215C1D-1D5D-4987-A225-D8979155E542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106499" name="Picture 3">
            <a:extLst>
              <a:ext uri="{FF2B5EF4-FFF2-40B4-BE49-F238E27FC236}">
                <a16:creationId xmlns:a16="http://schemas.microsoft.com/office/drawing/2014/main" id="{48542CC8-16A8-45E7-8C9B-8C8C3F07FE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500" name="Text Box 4">
            <a:extLst>
              <a:ext uri="{FF2B5EF4-FFF2-40B4-BE49-F238E27FC236}">
                <a16:creationId xmlns:a16="http://schemas.microsoft.com/office/drawing/2014/main" id="{B2315F49-D67D-4830-AA54-41277D7779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FDC3DAD-48BF-4F36-B1B1-7A76DFBB1B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40B5BCB-7260-4838-A974-E4EEEE8E48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32E7DE9-DBE2-4F30-82CD-E1516C86B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ABB8DA2-E25D-4BF8-85B4-D9C724D3C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D976CD7-905D-471F-9EB8-01E60B54D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F266CBE8-2D15-4DD6-858B-36A503B55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B46641E-96C8-4524-8A03-5E0761AD6F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0BF62B7-933B-44F3-ACBC-F3BC2CE1F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9F475309-C997-4C45-97F5-DB85EE08A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690F2CA0-375B-43C1-8EDF-4E8CF0823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97C2AEE9-7F20-4C39-9437-3AEE175517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6135226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329</TotalTime>
  <Words>119</Words>
  <Application>Microsoft Office PowerPoint</Application>
  <PresentationFormat>Presentación en pantalla (4:3)</PresentationFormat>
  <Paragraphs>17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Times New Roman</vt:lpstr>
      <vt:lpstr>Tahoma</vt:lpstr>
      <vt:lpstr>Sylfaen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44</cp:revision>
  <dcterms:created xsi:type="dcterms:W3CDTF">1601-01-01T00:00:00Z</dcterms:created>
  <dcterms:modified xsi:type="dcterms:W3CDTF">2021-08-09T10:33:55Z</dcterms:modified>
</cp:coreProperties>
</file>