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72" r:id="rId5"/>
    <p:sldId id="273" r:id="rId6"/>
    <p:sldId id="260" r:id="rId7"/>
    <p:sldId id="274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bg1"/>
        </a:solidFill>
        <a:latin typeface="Tahoma" panose="020B060403050404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KyFQpp/AhhZuONuf95KcQ==" hashData="sDO+X+36lsIq1tVWgGUQA+o9iORUvsEZ8CATgBAh6xBTwhZ/HbHlxxxGCS/tdCtqJ9YnmWnwluDt2Mkb7o6Dx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89" autoAdjust="0"/>
    <p:restoredTop sz="94660"/>
  </p:normalViewPr>
  <p:slideViewPr>
    <p:cSldViewPr snapToGrid="0">
      <p:cViewPr varScale="1">
        <p:scale>
          <a:sx n="76" d="100"/>
          <a:sy n="76" d="100"/>
        </p:scale>
        <p:origin x="117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BF284E-B40A-4AA5-8CF2-8DFD899F3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FFA945D-1F29-42AF-B28B-4876C1905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C0E815A-D480-49EE-A6A6-46B50A669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4C975E7-D34A-40BD-BF40-63009AD41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FFE430-DB4E-4293-95F4-BEEF82FB4F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E4E856-31D3-4196-A3CB-046C3A92EBD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005904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CCA207-30E6-4103-9F8E-9121A7F02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39C655E-52C2-46E7-AAE2-8DEA7C1A29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13063A-8CD6-4083-95B6-C24E90645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2E07A5-E2D0-4E23-B3A0-C8B64519C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55047FB-35A3-4998-869E-4134F2E4D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1DBC5-479A-48F9-97E6-F2A5ACEA726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5181987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452FB2-B224-4857-A59D-0188AB239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A2FCE20-2F2F-4740-B634-CE20E03258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B0F274-368E-4EF3-A625-67C8F81DE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555D799-C956-4982-B1E1-0313A0512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5290C5-3570-465D-BAA9-C06037C5C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ADB9D-DEE9-4086-A183-BFFEEFDC31C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158897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A3AA52-61CE-4650-9E8B-F865B9FF6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7BBEA10-3953-4F76-ACD5-F9BA0B265C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CD307E1-2E28-48C5-B8C2-41E47E3FB2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7E2B34F-22E9-40A8-BBF0-07C407EDE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C812EBF-25CA-4304-B481-C7BA20A2B4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9EBD05F-3268-4EC2-93CD-1B7F08E21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53444-F026-4AD8-8A0E-63F069967B7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275631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6FA2D0-507C-4003-BD4A-5E76573D8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BD1AEA6-FEA6-492E-AE56-0E5143CE5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E4B70EE-B13D-4E55-9E91-6F2967B41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27C3E8A-9EA7-4ECC-802D-9DDAF9687C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0E409ED-D0DD-49EC-B0B1-7EF8EB5C8E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BFF0B60-FAEF-4204-9546-AFCA7DAA7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E50EF73-DC31-4E74-8662-BA1B4205B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FEE350A-D317-41FF-AB38-B1BC70C39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1FF4F-6BDE-41CE-8B40-943E7E34B86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095036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CE4924-5C6E-4E1A-858D-51A84C306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468E731-6E4C-4D12-ABE6-4551F8DD8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CF7EF4-54A9-48FC-B0F8-A169BCF3A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6EB704A-75E7-46D3-B9B6-3227BD3B2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A36980-1F26-4322-948F-DD1DDF493DF0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667491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BEC25F4-A5ED-4DB3-BF27-E8448F7A5C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485EE72-4970-46F2-8255-AF7B26576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2E47EA0-9949-410A-B439-74440AD09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96BBD-CC4B-4D6E-8453-B35FB826D1FF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689497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52DE0C-419B-41D4-A3E4-E09C9C58C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5E37DE-F4F4-405A-9EE0-D4EF34B8D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43BDB33-1EE9-4B0F-AD5D-918A42F5F7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AD41385-D786-4AC7-A7FE-8CA6BD3237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A52C87A-F742-45E8-B0DB-0C8E19322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EA60F0D-BE09-4E8C-8635-747A8D930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B9EB0-BAB4-4F39-8099-F995410132F2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5228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9E1BB7-C601-4155-82C4-0AEE5A56C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1A8404C-F1E1-45D3-AEDE-59EF9B3E9B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D9A7E7D-45AB-4B57-927A-D26DC2A20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6DEA1A-23E1-43FA-A022-457B3D688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E5CCB16-7804-473F-825B-97E86A203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4E3E147-0400-4489-85AA-F99CB9B7F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225075-E823-4396-8A4B-5BD6EB2502D3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1003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8D40AF-C41F-4C46-8E4B-84D892763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A69D594-794C-482D-9BEF-E5C646CF1C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8FBC3F-777C-46BF-B03E-C6556D83E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C33F23-5D04-4DE9-9402-43EEA8A341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EE1C26-BC9E-4CF3-AAA3-FC205DBCB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49358-E34D-4123-B77B-466AAE9D63D4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4065090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07D7FCC-1404-45E5-9B2D-D0FBC98092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520673A-162F-4749-B4D8-277C80F1B3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E00BE3-1BCB-4C72-B845-D90368ECA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86450E9-22A9-41BF-9F93-32AAE0813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C1CC887-0DD6-4C14-BABA-1945CB25D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344801-C8EE-46F7-8E5D-92D131903CB9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1856130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3EE7FF-4D3C-45B6-9ABE-87DE308443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91E1C78-4D94-489E-8667-56A798FEC3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7038BF3-C22F-4E0B-8612-2220A6969B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89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B75CE92F-C572-46A9-9FB7-248726DBD5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6E085A98-14D3-4BDE-9393-F30DE3DE19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/>
              <a:t>Haga clic para modificar el estilo de texto del patrón</a:t>
            </a:r>
          </a:p>
          <a:p>
            <a:pPr lvl="1"/>
            <a:r>
              <a:rPr lang="es-ES_tradnl" altLang="es-ES"/>
              <a:t>Segundo nivel</a:t>
            </a:r>
          </a:p>
          <a:p>
            <a:pPr lvl="2"/>
            <a:r>
              <a:rPr lang="es-ES_tradnl" altLang="es-ES"/>
              <a:t>Tercer nivel</a:t>
            </a:r>
          </a:p>
          <a:p>
            <a:pPr lvl="3"/>
            <a:r>
              <a:rPr lang="es-ES_tradnl" altLang="es-ES"/>
              <a:t>Cuarto nivel</a:t>
            </a:r>
          </a:p>
          <a:p>
            <a:pPr lvl="4"/>
            <a:r>
              <a:rPr lang="es-ES_tradnl" altLang="es-E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F411427-B88E-448E-9349-1BD4CEB9DC5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F657076-310F-4315-BBD9-3C3C033532B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endParaRPr lang="es-ES_tradnl" alt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6924FB3-7611-44BE-8992-6D773E03C4F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chemeClr val="tx1"/>
                </a:solidFill>
                <a:latin typeface="+mn-lt"/>
              </a:defRPr>
            </a:lvl1pPr>
          </a:lstStyle>
          <a:p>
            <a:fld id="{B481D849-A402-4C6E-96DF-338249057ABE}" type="slidenum">
              <a:rPr lang="es-ES_tradnl" altLang="es-ES"/>
              <a:pPr/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39CCB94-D26F-4DA7-A7B5-1C05135E4AE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97222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" name="Text Box 10">
            <a:extLst>
              <a:ext uri="{FF2B5EF4-FFF2-40B4-BE49-F238E27FC236}">
                <a16:creationId xmlns:a16="http://schemas.microsoft.com/office/drawing/2014/main" id="{05785EE5-871D-4043-ABAF-7E84CBD1AC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1525" y="1228725"/>
            <a:ext cx="7615238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CANCIONES ETERNAS</a:t>
            </a:r>
          </a:p>
          <a:p>
            <a:pPr algn="ctr">
              <a:spcBef>
                <a:spcPct val="50000"/>
              </a:spcBef>
            </a:pPr>
            <a:r>
              <a:rPr lang="es-ES_tradnl" altLang="es-ES" sz="4000" b="1"/>
              <a:t>1</a:t>
            </a: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B446FCC-A53F-4A85-9201-CBA1E7838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8688" y="4957763"/>
            <a:ext cx="72866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4000" b="1"/>
              <a:t>ROCÍO JURADO</a:t>
            </a:r>
          </a:p>
        </p:txBody>
      </p:sp>
      <p:pic>
        <p:nvPicPr>
          <p:cNvPr id="4108" name="Picture 12">
            <a:extLst>
              <a:ext uri="{FF2B5EF4-FFF2-40B4-BE49-F238E27FC236}">
                <a16:creationId xmlns:a16="http://schemas.microsoft.com/office/drawing/2014/main" id="{4D729738-6708-4AFD-82B0-E234DC87CD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00" y="2886075"/>
            <a:ext cx="1543050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 Box 2">
            <a:extLst>
              <a:ext uri="{FF2B5EF4-FFF2-40B4-BE49-F238E27FC236}">
                <a16:creationId xmlns:a16="http://schemas.microsoft.com/office/drawing/2014/main" id="{7A6A38ED-C145-4337-8CDD-125635F74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4263" y="2451100"/>
            <a:ext cx="3749675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CC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s-ES_tradnl" altLang="es-ES" sz="1800"/>
              <a:t>De Rocío Jurado unos opinan que es la más grande, para otros es la mejor, pero lo cierto es que tanto su persona como sus canciones son eternas.</a:t>
            </a:r>
          </a:p>
          <a:p>
            <a:pPr algn="just"/>
            <a:endParaRPr lang="es-ES_tradnl" altLang="es-ES" sz="1800"/>
          </a:p>
          <a:p>
            <a:pPr algn="ctr"/>
            <a:r>
              <a:rPr lang="es-ES_tradnl" altLang="es-ES" sz="1800"/>
              <a:t>Deléitate con su música. </a:t>
            </a:r>
          </a:p>
        </p:txBody>
      </p:sp>
      <p:pic>
        <p:nvPicPr>
          <p:cNvPr id="112645" name="Picture 5">
            <a:extLst>
              <a:ext uri="{FF2B5EF4-FFF2-40B4-BE49-F238E27FC236}">
                <a16:creationId xmlns:a16="http://schemas.microsoft.com/office/drawing/2014/main" id="{A94B1EF1-470A-4F5C-BD2B-6C6163F8D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1743075"/>
            <a:ext cx="3562350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6" name="Text Box 6">
            <a:extLst>
              <a:ext uri="{FF2B5EF4-FFF2-40B4-BE49-F238E27FC236}">
                <a16:creationId xmlns:a16="http://schemas.microsoft.com/office/drawing/2014/main" id="{491A9AAB-E85B-41AC-9053-9EDA3D4BF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9388" y="6076950"/>
            <a:ext cx="6119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sz="1800" b="1"/>
              <a:t>EN CADA IMAGEN HAY UN TEMA</a:t>
            </a:r>
            <a:endParaRPr lang="es-ES" altLang="es-ES" sz="18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>
            <a:extLst>
              <a:ext uri="{FF2B5EF4-FFF2-40B4-BE49-F238E27FC236}">
                <a16:creationId xmlns:a16="http://schemas.microsoft.com/office/drawing/2014/main" id="{EA73BF65-B57B-45FE-A2F9-8A4EA0F53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837" name="Text Box 5">
            <a:extLst>
              <a:ext uri="{FF2B5EF4-FFF2-40B4-BE49-F238E27FC236}">
                <a16:creationId xmlns:a16="http://schemas.microsoft.com/office/drawing/2014/main" id="{9F57E0F7-3B12-4E11-B3E1-B346D388CC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1713" y="6203950"/>
            <a:ext cx="4586287" cy="31432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/>
              <a:t>CANCIÓN: </a:t>
            </a:r>
            <a:r>
              <a:rPr lang="es-ES" altLang="es-ES"/>
              <a:t>Amor marinero</a:t>
            </a:r>
          </a:p>
        </p:txBody>
      </p:sp>
    </p:spTree>
  </p:cSld>
  <p:clrMapOvr>
    <a:masterClrMapping/>
  </p:clrMapOvr>
  <p:transition>
    <p:sndAc>
      <p:stSnd>
        <p:snd r:embed="rId2" name="Amor marinero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61" name="Picture 5">
            <a:extLst>
              <a:ext uri="{FF2B5EF4-FFF2-40B4-BE49-F238E27FC236}">
                <a16:creationId xmlns:a16="http://schemas.microsoft.com/office/drawing/2014/main" id="{CD0C4D95-78A7-434A-B337-09E0660A3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1862" name="Text Box 6">
            <a:extLst>
              <a:ext uri="{FF2B5EF4-FFF2-40B4-BE49-F238E27FC236}">
                <a16:creationId xmlns:a16="http://schemas.microsoft.com/office/drawing/2014/main" id="{A807472F-021E-47D4-9798-6DA26B8BF5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1713" y="6203950"/>
            <a:ext cx="4586287" cy="314325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/>
              <a:t>CANCIÓN: </a:t>
            </a:r>
            <a:r>
              <a:rPr lang="es-ES" altLang="es-ES"/>
              <a:t>Callejuela sin salida</a:t>
            </a:r>
          </a:p>
        </p:txBody>
      </p:sp>
    </p:spTree>
  </p:cSld>
  <p:clrMapOvr>
    <a:masterClrMapping/>
  </p:clrMapOvr>
  <p:transition>
    <p:sndAc>
      <p:stSnd>
        <p:snd r:embed="rId2" name="Callejuela sin salida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>
            <a:extLst>
              <a:ext uri="{FF2B5EF4-FFF2-40B4-BE49-F238E27FC236}">
                <a16:creationId xmlns:a16="http://schemas.microsoft.com/office/drawing/2014/main" id="{219324A9-34B0-42DF-BA91-566ED80DFC73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31913" y="6042025"/>
            <a:ext cx="6400800" cy="458788"/>
          </a:xfrm>
        </p:spPr>
        <p:txBody>
          <a:bodyPr/>
          <a:lstStyle/>
          <a:p>
            <a:r>
              <a:rPr lang="es-ES_tradnl" altLang="es-ES" b="1">
                <a:solidFill>
                  <a:schemeClr val="bg1"/>
                </a:solidFill>
                <a:latin typeface="Sylfaen" panose="010A0502050306030303" pitchFamily="18" charset="0"/>
              </a:rPr>
              <a:t>VICTOR NOVELLÓN</a:t>
            </a:r>
          </a:p>
        </p:txBody>
      </p:sp>
      <p:pic>
        <p:nvPicPr>
          <p:cNvPr id="106499" name="Picture 3">
            <a:extLst>
              <a:ext uri="{FF2B5EF4-FFF2-40B4-BE49-F238E27FC236}">
                <a16:creationId xmlns:a16="http://schemas.microsoft.com/office/drawing/2014/main" id="{6C75DA3E-678B-4046-B950-C081770A0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916113"/>
            <a:ext cx="5426075" cy="3621087"/>
          </a:xfrm>
          <a:prstGeom prst="rect">
            <a:avLst/>
          </a:prstGeom>
          <a:noFill/>
          <a:ln w="38100">
            <a:solidFill>
              <a:srgbClr val="FFCC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500" name="Text Box 4">
            <a:extLst>
              <a:ext uri="{FF2B5EF4-FFF2-40B4-BE49-F238E27FC236}">
                <a16:creationId xmlns:a16="http://schemas.microsoft.com/office/drawing/2014/main" id="{D54866E4-3AB7-4B52-A916-19985571C9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92150"/>
            <a:ext cx="8135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GRACIAS POR TU VISITA</a:t>
            </a:r>
          </a:p>
          <a:p>
            <a:pPr algn="ctr"/>
            <a:r>
              <a:rPr lang="es-ES_tradnl" altLang="es-ES" sz="2800" b="1">
                <a:latin typeface="Sylfaen" panose="010A0502050306030303" pitchFamily="18" charset="0"/>
              </a:rPr>
              <a:t>Y QUE TENGAS UN BUEN DÍA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A77E34E-134D-4BC2-99FB-663E228BBD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924C2D2-2C2C-4AFF-A143-A6E2F860A0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9CCE187-0E9E-4CFB-9047-12AA189FE3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55C3B73-B080-4D1D-ADE5-B563854B4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ES" sz="6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¿Te ha gustado?</a:t>
            </a:r>
            <a: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 </a:t>
            </a:r>
            <a:br>
              <a:rPr kumimoji="0" lang="es-ES" altLang="es-ES" sz="4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Puedes ver más entrando </a:t>
            </a:r>
            <a:br>
              <a:rPr kumimoji="0" lang="es-ES" altLang="es-ES" sz="4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</a:br>
            <a:r>
              <a:rPr kumimoji="0" lang="es-ES" altLang="es-ES" sz="4400" b="1" i="0" u="none" strike="noStrike" kern="120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  <a:hlinkClick r:id="rId2"/>
              </a:rPr>
              <a:t>Aquí</a:t>
            </a:r>
            <a:endParaRPr kumimoji="0" lang="es-ES" altLang="es-ES" sz="4400" b="1" i="0" u="none" strike="noStrike" kern="120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5225B0F-F293-430D-A2D3-FE6AD25803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kumimoji="0" lang="es-ES_tradnl" altLang="es-ES" sz="1800" b="1" i="0" u="none" strike="noStrike" kern="120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ES" sz="1800" b="1" i="0" u="none" strike="noStrike" kern="120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C0173D8-C7C6-477A-ABF3-78EE14A64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9756721-0FEF-4678-8CD6-29560A75E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7C305744-A254-4D09-8CB7-FE5AACDE4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686BADD-D251-4772-986A-54A703D52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A90EA35-CFD2-4E49-AD8E-0CE235193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86608521-3233-4FDB-88AB-8DF1CDF33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41354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s-ES" sz="1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419</TotalTime>
  <Words>91</Words>
  <Application>Microsoft Office PowerPoint</Application>
  <PresentationFormat>Presentación en pantalla (4:3)</PresentationFormat>
  <Paragraphs>14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Times New Roman</vt:lpstr>
      <vt:lpstr>Tahoma</vt:lpstr>
      <vt:lpstr>Sylfaen</vt:lpstr>
      <vt:lpstr>Arial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</dc:creator>
  <cp:lastModifiedBy>Víctor Novellón</cp:lastModifiedBy>
  <cp:revision>44</cp:revision>
  <dcterms:created xsi:type="dcterms:W3CDTF">1601-01-01T00:00:00Z</dcterms:created>
  <dcterms:modified xsi:type="dcterms:W3CDTF">2020-10-29T10:38:56Z</dcterms:modified>
</cp:coreProperties>
</file>