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92" r:id="rId4"/>
    <p:sldId id="293" r:id="rId5"/>
    <p:sldId id="294" r:id="rId6"/>
    <p:sldId id="295" r:id="rId7"/>
    <p:sldId id="296" r:id="rId8"/>
    <p:sldId id="290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xIgGKdY0GW/GcJsXb9h9A==" hashData="qwNBKkJTqd6qpkG1gUsQKrsNqmeu123nFwmJM6RlReGy2erO0qs6fhf6sjJdtwKB4CiKhbnIMuqlq3NanwZ3H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0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96686D-D5B2-4114-862F-5C5967E4D5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90D050A-41EB-40DB-937E-23E9DBCFB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0B58CB-2C65-49C2-9E75-5BBF9D9FA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21A0A5-5B55-4183-B4CE-363A0DC7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859091-1AF6-47EA-BED0-30D49D95D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23651-BBBC-4A41-9485-EED524513CF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93132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C31653-DBDC-402E-9750-E022A2552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F838FA-F77D-4F99-833F-66E993FDF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7DBF8-550E-412B-A231-EE92350C1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AF81A9-A0E9-42CB-9CF8-A7B7E8FE3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D2F859-9C3E-4784-B996-3B1DB3A11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2182B-A253-4F02-9D3D-0BF234A1779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76074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213C2-C256-4917-8A06-8977CA556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318FB8B-4990-4595-A188-E5ABC3430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008D26-6D07-46AD-B359-34BFDB9AC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4692CE-F922-498A-9E28-DD0D08143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1D58B5-1C31-4850-AE8D-D526E9D7B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DC0937-110B-4FF5-9E35-4611F373532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1910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FA264D-20CA-4BF5-9E2D-529E91B11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A2E012-6653-420F-93A0-6D6E2621E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CD617A8-C3B0-4AB4-AB63-9A4C64B9B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67AF8D1-DD9C-4761-9AA9-EBD90625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F485328-209A-4A36-A98C-549929876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36130F0-2A41-46A6-A79C-ADCAB4142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B1F8E-A199-4D75-813D-5B6A1E48A3C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03900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F57F7B-35DA-4301-8940-3010FD601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D93A09-F64D-4143-ABA2-D5C2A2475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9F5AD7-9DED-4CD7-96EA-215A64B67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3A2C0AD-92E5-42EA-92A1-1F371ECE8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34E617F-1C73-469D-AE5A-F2369FAB59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661EAE3-6A99-490A-9B90-354105012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24BDC04-521C-4CB0-A4DD-05DC9038D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4EE02BE-00E5-43A9-954B-E320CF8FE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0B4BB-0D1F-4125-8678-958689F3BC5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020427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129F36-3A3C-498E-8D86-706843764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CEC225-B261-4578-8340-724764E7A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43B2E3-36BC-4C41-83F6-5344EBCA5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CF4038B-7F84-425E-8F0E-2438B24E4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60268-4668-4CC5-A620-D7226FD9B30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5278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4CB38A5-CF63-4C0A-A58E-2D60508E7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B8302E8-9EB2-45E1-97B1-60721A697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AC91A0-3D34-4688-A0F5-684E3D4DD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8469E0-2CDE-4707-A5A1-48E73012380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02710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5F9E19-823E-427E-A8E5-97C248C98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E52C6D-1003-4D96-97AE-786FF6664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B3AC236-0127-475C-9545-A11F615039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809CB2-4547-46A1-8CCB-10A67B99E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30042B-989A-4286-BFED-42DAC7C66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315FD92-217D-4630-AE28-152CCAE5B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A08AA4-73BA-4681-9312-4AC4818EFD0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66513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9FB283-93D8-4AB0-BDBE-6564D5652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70B95EE-79D0-4EDF-AB8F-0C66F70BF7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A7CFAA1-D7C6-4D14-86ED-542DAF58A1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1F89F1B-C132-4285-993F-840F365BB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9D616C9-460D-43D5-A37C-100B2B2CF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5B2AEF5-F0DE-4458-95AE-21A92A737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A2AE3-B80D-4090-9408-5FEA06F6BFC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135418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2E2AB7-FC89-4315-A647-CDB937231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0848CF9-1AFF-49FB-B5FD-A967A7D774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0E08A0-85D7-4914-98FE-0B0145DAB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236C41-BBF0-4775-8711-08DCC19EB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418F76-CF4E-4195-B15F-F231B4A12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B8EDD-E70E-49FF-AF15-6C33A4D4D5B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393138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81864D0-B093-497E-B7D7-B9FA598069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421BC35-6E71-4CE0-B841-88189F3A04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4E815B-3665-4EFF-8A90-1023C4795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2135B9-5D38-4389-8B7C-E81C7712E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C2FDB-0A50-43D8-B681-9A7124E37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A592CC-CBA7-41AC-BBB3-27AE7BDD041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13059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7ED9E3C-570A-485E-B034-1CEA69382B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199D8BC-5590-4536-8F8D-0466BEB5FD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D452173-C984-4FE6-B997-7BD925F6341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E99071C-9D83-4AC6-A04C-12C6F99EDA1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491935E-4CB9-4F94-AD1F-E191FA6063B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C6FF35CB-024E-4A7F-B884-3F20C86E15C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C3C6C417-C988-49D9-AD4E-900FE88DF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12287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CANCIONES ETERNAS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106499" name="Text Box 3">
            <a:extLst>
              <a:ext uri="{FF2B5EF4-FFF2-40B4-BE49-F238E27FC236}">
                <a16:creationId xmlns:a16="http://schemas.microsoft.com/office/drawing/2014/main" id="{6B5960C0-A0BB-4CCF-A049-9F5DCF4D8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4471988"/>
            <a:ext cx="728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RAPHAEL</a:t>
            </a:r>
          </a:p>
        </p:txBody>
      </p:sp>
      <p:pic>
        <p:nvPicPr>
          <p:cNvPr id="106500" name="Picture 4">
            <a:extLst>
              <a:ext uri="{FF2B5EF4-FFF2-40B4-BE49-F238E27FC236}">
                <a16:creationId xmlns:a16="http://schemas.microsoft.com/office/drawing/2014/main" id="{B9370663-9171-4C9D-B782-03C489F3D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886075"/>
            <a:ext cx="15430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Text Box 4">
            <a:extLst>
              <a:ext uri="{FF2B5EF4-FFF2-40B4-BE49-F238E27FC236}">
                <a16:creationId xmlns:a16="http://schemas.microsoft.com/office/drawing/2014/main" id="{6FDE23DB-F530-4D41-85B9-406BD529A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3838" y="5945188"/>
            <a:ext cx="6308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/>
              <a:t>EN CADA IMAGEN HAY UNA CANCIÓN</a:t>
            </a:r>
            <a:endParaRPr lang="es-ES" altLang="es-ES" sz="2000" b="1"/>
          </a:p>
        </p:txBody>
      </p:sp>
      <p:pic>
        <p:nvPicPr>
          <p:cNvPr id="107526" name="Picture 6">
            <a:extLst>
              <a:ext uri="{FF2B5EF4-FFF2-40B4-BE49-F238E27FC236}">
                <a16:creationId xmlns:a16="http://schemas.microsoft.com/office/drawing/2014/main" id="{3321A3F2-A657-46F4-8E69-BA4C67F24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463550"/>
            <a:ext cx="3259138" cy="519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527" name="Text Box 7">
            <a:extLst>
              <a:ext uri="{FF2B5EF4-FFF2-40B4-BE49-F238E27FC236}">
                <a16:creationId xmlns:a16="http://schemas.microsoft.com/office/drawing/2014/main" id="{88E0D45A-411E-433D-9D0A-E68E92D35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038" y="549275"/>
            <a:ext cx="4586287" cy="520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dirty="0"/>
              <a:t>Raphael es un cantante, actor y empresario español​, reconocido por ser uno de los precursores de la balada romántica en España y en los países de habla hispana. Su despegue como estrella musical se produjo a principios de la década de 1960. </a:t>
            </a:r>
          </a:p>
          <a:p>
            <a:pPr algn="just"/>
            <a:endParaRPr lang="es-ES_tradnl" altLang="es-ES" sz="800" dirty="0"/>
          </a:p>
          <a:p>
            <a:pPr algn="just"/>
            <a:r>
              <a:rPr lang="es-ES_tradnl" altLang="es-ES" dirty="0"/>
              <a:t>En 1966 y 1967, representó a España en el Festival de Eurovisión con las canciones “Yo soy aquel” y “Hablemos del amor”, ocupando las posiciones 7ª y 6ª, respectivamente, lo que le convirtió en un artista internacionalmente conocido, comenzando una interminable serie de giras, cantando en los teatros y recintos más importantes del mundo, como el Olympia de París y el Madison Square Garden. </a:t>
            </a:r>
          </a:p>
          <a:p>
            <a:pPr algn="just"/>
            <a:endParaRPr lang="es-ES_tradnl" altLang="es-ES" sz="800" dirty="0"/>
          </a:p>
          <a:p>
            <a:pPr algn="just"/>
            <a:r>
              <a:rPr lang="es-ES_tradnl" altLang="es-ES" dirty="0"/>
              <a:t>El 25 de octubre de 1970 se presentó en el famoso Show de Ed Sullivan,​ emitido desde Nueva York, cantando en vivo en francés, inglés e italiano, y consiguiendo una gran repercusión, al punto que volvió a aparecer en el mismo a los pocos meses.</a:t>
            </a:r>
          </a:p>
          <a:p>
            <a:pPr algn="just"/>
            <a:endParaRPr lang="es-ES_tradnl" altLang="es-ES" sz="800" dirty="0"/>
          </a:p>
          <a:p>
            <a:pPr algn="just"/>
            <a:r>
              <a:rPr lang="es-ES_tradnl" altLang="es-ES" dirty="0"/>
              <a:t>En 1982 recibió un simbólico disco de uranio por las ventas de más de 50 millones de discos durante su carrera musical, premio único en el mundo entregado también a Michael Jackson y Queen.</a:t>
            </a:r>
            <a:endParaRPr lang="es-ES" alt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6" name="Picture 4">
            <a:extLst>
              <a:ext uri="{FF2B5EF4-FFF2-40B4-BE49-F238E27FC236}">
                <a16:creationId xmlns:a16="http://schemas.microsoft.com/office/drawing/2014/main" id="{85B3827E-7D5F-45C4-AB0E-D895B1A95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717" name="Text Box 5">
            <a:extLst>
              <a:ext uri="{FF2B5EF4-FFF2-40B4-BE49-F238E27FC236}">
                <a16:creationId xmlns:a16="http://schemas.microsoft.com/office/drawing/2014/main" id="{F826DF81-8F98-44DA-B52B-C261AE0BF2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 b="1"/>
              <a:t>CAN</a:t>
            </a:r>
            <a:r>
              <a:rPr lang="pl-PL" altLang="es-ES" b="1"/>
              <a:t>A</a:t>
            </a:r>
            <a:r>
              <a:rPr lang="es-ES_tradnl" altLang="es-ES" sz="1600" b="1"/>
              <a:t>CIÓN: </a:t>
            </a:r>
            <a:r>
              <a:rPr lang="pl-PL" altLang="es-ES" b="1"/>
              <a:t>A mi manera (My way)</a:t>
            </a:r>
            <a:endParaRPr lang="es-ES" altLang="es-ES" b="1"/>
          </a:p>
        </p:txBody>
      </p:sp>
    </p:spTree>
  </p:cSld>
  <p:clrMapOvr>
    <a:masterClrMapping/>
  </p:clrMapOvr>
  <p:transition>
    <p:sndAc>
      <p:stSnd>
        <p:snd r:embed="rId2" name="A mi manera (My way)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>
            <a:extLst>
              <a:ext uri="{FF2B5EF4-FFF2-40B4-BE49-F238E27FC236}">
                <a16:creationId xmlns:a16="http://schemas.microsoft.com/office/drawing/2014/main" id="{20C098D9-7BC2-4CA0-8F17-C0983246D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Text Box 5">
            <a:extLst>
              <a:ext uri="{FF2B5EF4-FFF2-40B4-BE49-F238E27FC236}">
                <a16:creationId xmlns:a16="http://schemas.microsoft.com/office/drawing/2014/main" id="{5BB29BBC-DF91-47B5-90A3-D41729515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Aleluya del silencio</a:t>
            </a:r>
          </a:p>
        </p:txBody>
      </p:sp>
    </p:spTree>
  </p:cSld>
  <p:clrMapOvr>
    <a:masterClrMapping/>
  </p:clrMapOvr>
  <p:transition>
    <p:sndAc>
      <p:stSnd>
        <p:snd r:embed="rId2" name="Aleluya del silencio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>
            <a:extLst>
              <a:ext uri="{FF2B5EF4-FFF2-40B4-BE49-F238E27FC236}">
                <a16:creationId xmlns:a16="http://schemas.microsoft.com/office/drawing/2014/main" id="{511BC65A-431B-45C4-B750-B3EE45AF7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5" name="Text Box 5">
            <a:extLst>
              <a:ext uri="{FF2B5EF4-FFF2-40B4-BE49-F238E27FC236}">
                <a16:creationId xmlns:a16="http://schemas.microsoft.com/office/drawing/2014/main" id="{218BD117-2E37-4401-BAC1-F4766A197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Caminito</a:t>
            </a:r>
          </a:p>
        </p:txBody>
      </p:sp>
    </p:spTree>
  </p:cSld>
  <p:clrMapOvr>
    <a:masterClrMapping/>
  </p:clrMapOvr>
  <p:transition>
    <p:sndAc>
      <p:stSnd>
        <p:snd r:embed="rId2" name="Caminito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>
            <a:extLst>
              <a:ext uri="{FF2B5EF4-FFF2-40B4-BE49-F238E27FC236}">
                <a16:creationId xmlns:a16="http://schemas.microsoft.com/office/drawing/2014/main" id="{ACC74561-DB19-4C61-8C54-5AC697973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Text Box 5">
            <a:extLst>
              <a:ext uri="{FF2B5EF4-FFF2-40B4-BE49-F238E27FC236}">
                <a16:creationId xmlns:a16="http://schemas.microsoft.com/office/drawing/2014/main" id="{92204694-7AEE-4066-BBB3-BBE248433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Digan lo que digan</a:t>
            </a:r>
          </a:p>
        </p:txBody>
      </p:sp>
    </p:spTree>
  </p:cSld>
  <p:clrMapOvr>
    <a:masterClrMapping/>
  </p:clrMapOvr>
  <p:transition>
    <p:sndAc>
      <p:stSnd>
        <p:snd r:embed="rId2" name="Digan lo que digan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>
            <a:extLst>
              <a:ext uri="{FF2B5EF4-FFF2-40B4-BE49-F238E27FC236}">
                <a16:creationId xmlns:a16="http://schemas.microsoft.com/office/drawing/2014/main" id="{DB8570C2-EFE6-45F8-B9E1-E98230EB3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3" name="Text Box 5">
            <a:extLst>
              <a:ext uri="{FF2B5EF4-FFF2-40B4-BE49-F238E27FC236}">
                <a16:creationId xmlns:a16="http://schemas.microsoft.com/office/drawing/2014/main" id="{FFF9B44B-24BB-4E8B-8F4D-4F23B0B304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Ella</a:t>
            </a:r>
          </a:p>
        </p:txBody>
      </p:sp>
    </p:spTree>
  </p:cSld>
  <p:clrMapOvr>
    <a:masterClrMapping/>
  </p:clrMapOvr>
  <p:transition>
    <p:sndAc>
      <p:stSnd>
        <p:snd r:embed="rId2" name="Ella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>
            <a:extLst>
              <a:ext uri="{FF2B5EF4-FFF2-40B4-BE49-F238E27FC236}">
                <a16:creationId xmlns:a16="http://schemas.microsoft.com/office/drawing/2014/main" id="{EFFDAEDF-B117-4691-8FEA-BED14F16E30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08547" name="Picture 3">
            <a:extLst>
              <a:ext uri="{FF2B5EF4-FFF2-40B4-BE49-F238E27FC236}">
                <a16:creationId xmlns:a16="http://schemas.microsoft.com/office/drawing/2014/main" id="{633AC881-1CF3-4553-A3DF-96CAD7FE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48" name="Text Box 4">
            <a:extLst>
              <a:ext uri="{FF2B5EF4-FFF2-40B4-BE49-F238E27FC236}">
                <a16:creationId xmlns:a16="http://schemas.microsoft.com/office/drawing/2014/main" id="{DCA4099A-133B-40E1-BCD3-F4A3112F33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</TotalTime>
  <Words>260</Words>
  <Application>Microsoft Office PowerPoint</Application>
  <PresentationFormat>Presentación en pantalla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Times New Roman</vt:lpstr>
      <vt:lpstr>Tahoma</vt:lpstr>
      <vt:lpstr>Sylfaen</vt:lpstr>
      <vt:lpstr>Arial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45</cp:revision>
  <dcterms:created xsi:type="dcterms:W3CDTF">1601-01-01T00:00:00Z</dcterms:created>
  <dcterms:modified xsi:type="dcterms:W3CDTF">2021-08-05T12:45:27Z</dcterms:modified>
</cp:coreProperties>
</file>