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0" r:id="rId3"/>
    <p:sldId id="261" r:id="rId4"/>
    <p:sldId id="258" r:id="rId5"/>
    <p:sldId id="263" r:id="rId6"/>
    <p:sldId id="264" r:id="rId7"/>
    <p:sldId id="265" r:id="rId8"/>
    <p:sldId id="266" r:id="rId9"/>
    <p:sldId id="262" r:id="rId10"/>
    <p:sldId id="256" r:id="rId11"/>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XGrI5Zdim7G8W7OqUk99ow==" hashData="TodPwD0xRduHQPcl+sKdVrSH088AphuT/BjYs0w0tZYws+df4RooArN+/dJFZbzCvkgbWEexfyxutfjMTYNsB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1120"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7264D6-4BE6-4027-B98E-AD5BDCBB60A4}"/>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AD16589-4307-478D-870C-5FCD63309EF5}"/>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79C6639-D58B-42B6-830D-74DEA15D74CC}"/>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82C5B69-4EC9-4A58-9A15-8BC79C4CAAD8}"/>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C4795A20-5318-4129-82B5-958E235AB38D}"/>
              </a:ext>
            </a:extLst>
          </p:cNvPr>
          <p:cNvSpPr>
            <a:spLocks noGrp="1"/>
          </p:cNvSpPr>
          <p:nvPr>
            <p:ph type="sldNum" sz="quarter" idx="12"/>
          </p:nvPr>
        </p:nvSpPr>
        <p:spPr/>
        <p:txBody>
          <a:bodyPr/>
          <a:lstStyle>
            <a:lvl1pPr>
              <a:defRPr/>
            </a:lvl1pPr>
          </a:lstStyle>
          <a:p>
            <a:fld id="{9DF7E52F-255A-454A-B00D-7758FC37D763}" type="slidenum">
              <a:rPr lang="es-ES_tradnl" altLang="es-ES"/>
              <a:pPr/>
              <a:t>‹Nº›</a:t>
            </a:fld>
            <a:endParaRPr lang="es-ES_tradnl" altLang="es-ES"/>
          </a:p>
        </p:txBody>
      </p:sp>
    </p:spTree>
    <p:extLst>
      <p:ext uri="{BB962C8B-B14F-4D97-AF65-F5344CB8AC3E}">
        <p14:creationId xmlns:p14="http://schemas.microsoft.com/office/powerpoint/2010/main" val="1947152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15827B-0A1E-4181-B04D-798916464F8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3BD2EB94-3893-4712-A746-25A46555EC35}"/>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0803817-F13D-4A6B-8E6F-E43C7331F0E6}"/>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D2A95266-EF03-4A3F-9DC5-B50A1DFB324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7852185E-6AE1-4B1F-A76C-F20A21DE1E92}"/>
              </a:ext>
            </a:extLst>
          </p:cNvPr>
          <p:cNvSpPr>
            <a:spLocks noGrp="1"/>
          </p:cNvSpPr>
          <p:nvPr>
            <p:ph type="sldNum" sz="quarter" idx="12"/>
          </p:nvPr>
        </p:nvSpPr>
        <p:spPr/>
        <p:txBody>
          <a:bodyPr/>
          <a:lstStyle>
            <a:lvl1pPr>
              <a:defRPr/>
            </a:lvl1pPr>
          </a:lstStyle>
          <a:p>
            <a:fld id="{FE71C3CF-5EE8-4E78-8FA1-BB80F111CF24}" type="slidenum">
              <a:rPr lang="es-ES_tradnl" altLang="es-ES"/>
              <a:pPr/>
              <a:t>‹Nº›</a:t>
            </a:fld>
            <a:endParaRPr lang="es-ES_tradnl" altLang="es-ES"/>
          </a:p>
        </p:txBody>
      </p:sp>
    </p:spTree>
    <p:extLst>
      <p:ext uri="{BB962C8B-B14F-4D97-AF65-F5344CB8AC3E}">
        <p14:creationId xmlns:p14="http://schemas.microsoft.com/office/powerpoint/2010/main" val="1039476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101975-6A99-4DF0-8DBD-5FE94EFC1786}"/>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AB86809F-317B-4E26-9A03-1F993F4A03BF}"/>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6BE14C3-468F-4EA9-8520-10CF37B3D9BA}"/>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1BFB895B-B779-4696-AF4B-3548E7972C0C}"/>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28431273-1823-49DF-AB2E-2D012A8D30DC}"/>
              </a:ext>
            </a:extLst>
          </p:cNvPr>
          <p:cNvSpPr>
            <a:spLocks noGrp="1"/>
          </p:cNvSpPr>
          <p:nvPr>
            <p:ph type="sldNum" sz="quarter" idx="12"/>
          </p:nvPr>
        </p:nvSpPr>
        <p:spPr/>
        <p:txBody>
          <a:bodyPr/>
          <a:lstStyle>
            <a:lvl1pPr>
              <a:defRPr/>
            </a:lvl1pPr>
          </a:lstStyle>
          <a:p>
            <a:fld id="{BBDABC1C-4D1C-41D8-BBA6-F3B70D6BA73F}" type="slidenum">
              <a:rPr lang="es-ES_tradnl" altLang="es-ES"/>
              <a:pPr/>
              <a:t>‹Nº›</a:t>
            </a:fld>
            <a:endParaRPr lang="es-ES_tradnl" altLang="es-ES"/>
          </a:p>
        </p:txBody>
      </p:sp>
    </p:spTree>
    <p:extLst>
      <p:ext uri="{BB962C8B-B14F-4D97-AF65-F5344CB8AC3E}">
        <p14:creationId xmlns:p14="http://schemas.microsoft.com/office/powerpoint/2010/main" val="36326794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BAF6D9-2CF7-4DBA-823F-80B62A0C4181}"/>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5151BF4-E8EA-4821-B9AA-DD24D70CD2F3}"/>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7EE771D-BA79-4EE8-9B2F-15BCA249A839}"/>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ADA720A-6A3B-48B0-BC57-04E9088EECEB}"/>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40EC3ADC-D4DB-4A1D-A4A4-70CF2445A1B7}"/>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082D301D-B328-4CCD-8506-2BF33CA48B5E}"/>
              </a:ext>
            </a:extLst>
          </p:cNvPr>
          <p:cNvSpPr>
            <a:spLocks noGrp="1"/>
          </p:cNvSpPr>
          <p:nvPr>
            <p:ph type="sldNum" sz="quarter" idx="12"/>
          </p:nvPr>
        </p:nvSpPr>
        <p:spPr/>
        <p:txBody>
          <a:bodyPr/>
          <a:lstStyle>
            <a:lvl1pPr>
              <a:defRPr/>
            </a:lvl1pPr>
          </a:lstStyle>
          <a:p>
            <a:fld id="{7D9E7EBE-BA42-4BE7-BE4B-4741DD5812BC}" type="slidenum">
              <a:rPr lang="es-ES_tradnl" altLang="es-ES"/>
              <a:pPr/>
              <a:t>‹Nº›</a:t>
            </a:fld>
            <a:endParaRPr lang="es-ES_tradnl" altLang="es-ES"/>
          </a:p>
        </p:txBody>
      </p:sp>
    </p:spTree>
    <p:extLst>
      <p:ext uri="{BB962C8B-B14F-4D97-AF65-F5344CB8AC3E}">
        <p14:creationId xmlns:p14="http://schemas.microsoft.com/office/powerpoint/2010/main" val="1370451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DB960F-1D73-47D5-96A4-EED077AFD25A}"/>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FDCBDC50-078B-42A6-BE73-C6545969F1F0}"/>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EFFDA71-1335-40D9-AB55-0F2F1EC6C26B}"/>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5001FBB-71C1-4D85-A34B-668B1081C8C1}"/>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0EA1A9B-B663-469B-8EC3-60937F645A0B}"/>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91C683B-3F04-4D0C-AF2D-009A0B1C78F2}"/>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1E09B8DB-98D0-49DB-84B5-39A406D1B87B}"/>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228EE86F-826D-4EE4-9188-77A850986F8D}"/>
              </a:ext>
            </a:extLst>
          </p:cNvPr>
          <p:cNvSpPr>
            <a:spLocks noGrp="1"/>
          </p:cNvSpPr>
          <p:nvPr>
            <p:ph type="sldNum" sz="quarter" idx="12"/>
          </p:nvPr>
        </p:nvSpPr>
        <p:spPr/>
        <p:txBody>
          <a:bodyPr/>
          <a:lstStyle>
            <a:lvl1pPr>
              <a:defRPr/>
            </a:lvl1pPr>
          </a:lstStyle>
          <a:p>
            <a:fld id="{750DA578-FF68-47C8-8B7F-BF3F284621CA}" type="slidenum">
              <a:rPr lang="es-ES_tradnl" altLang="es-ES"/>
              <a:pPr/>
              <a:t>‹Nº›</a:t>
            </a:fld>
            <a:endParaRPr lang="es-ES_tradnl" altLang="es-ES"/>
          </a:p>
        </p:txBody>
      </p:sp>
    </p:spTree>
    <p:extLst>
      <p:ext uri="{BB962C8B-B14F-4D97-AF65-F5344CB8AC3E}">
        <p14:creationId xmlns:p14="http://schemas.microsoft.com/office/powerpoint/2010/main" val="1162774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869957-5203-4B74-AD20-A8EEE0D69999}"/>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9325CDF3-A970-463A-A29E-5CB493663378}"/>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568CCECB-45A2-4A6B-B199-0C974C83094D}"/>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E1EE20AA-9366-40DB-999F-C1AA18A1EA84}"/>
              </a:ext>
            </a:extLst>
          </p:cNvPr>
          <p:cNvSpPr>
            <a:spLocks noGrp="1"/>
          </p:cNvSpPr>
          <p:nvPr>
            <p:ph type="sldNum" sz="quarter" idx="12"/>
          </p:nvPr>
        </p:nvSpPr>
        <p:spPr/>
        <p:txBody>
          <a:bodyPr/>
          <a:lstStyle>
            <a:lvl1pPr>
              <a:defRPr/>
            </a:lvl1pPr>
          </a:lstStyle>
          <a:p>
            <a:fld id="{56F8387F-965D-447C-96BC-51CF191A4AEF}" type="slidenum">
              <a:rPr lang="es-ES_tradnl" altLang="es-ES"/>
              <a:pPr/>
              <a:t>‹Nº›</a:t>
            </a:fld>
            <a:endParaRPr lang="es-ES_tradnl" altLang="es-ES"/>
          </a:p>
        </p:txBody>
      </p:sp>
    </p:spTree>
    <p:extLst>
      <p:ext uri="{BB962C8B-B14F-4D97-AF65-F5344CB8AC3E}">
        <p14:creationId xmlns:p14="http://schemas.microsoft.com/office/powerpoint/2010/main" val="4225006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8326EFE-DE3B-4ADD-908C-9101578D12A7}"/>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FAA62CA7-099E-406B-A2C1-52C31A3E14DD}"/>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32D08E91-9021-43A9-BAE6-79DCE72DFDF1}"/>
              </a:ext>
            </a:extLst>
          </p:cNvPr>
          <p:cNvSpPr>
            <a:spLocks noGrp="1"/>
          </p:cNvSpPr>
          <p:nvPr>
            <p:ph type="sldNum" sz="quarter" idx="12"/>
          </p:nvPr>
        </p:nvSpPr>
        <p:spPr/>
        <p:txBody>
          <a:bodyPr/>
          <a:lstStyle>
            <a:lvl1pPr>
              <a:defRPr/>
            </a:lvl1pPr>
          </a:lstStyle>
          <a:p>
            <a:fld id="{F4ABCFD8-0F2D-418B-936C-5E064D7D9E48}" type="slidenum">
              <a:rPr lang="es-ES_tradnl" altLang="es-ES"/>
              <a:pPr/>
              <a:t>‹Nº›</a:t>
            </a:fld>
            <a:endParaRPr lang="es-ES_tradnl" altLang="es-ES"/>
          </a:p>
        </p:txBody>
      </p:sp>
    </p:spTree>
    <p:extLst>
      <p:ext uri="{BB962C8B-B14F-4D97-AF65-F5344CB8AC3E}">
        <p14:creationId xmlns:p14="http://schemas.microsoft.com/office/powerpoint/2010/main" val="2612400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777242-468A-4BED-B3D1-8ACA412FD32B}"/>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038F1B3-333D-452A-AE93-37422AE0E79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9CCB6E3-F6F0-4AF3-824B-9A21FAF9F8A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1B997F8-D7B9-4CA7-A053-944886BAF8B6}"/>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85481A4D-327F-44BD-AD3E-DFD36F815F2F}"/>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4657EA2B-9396-48D1-AA2E-CCDE8B69EFCB}"/>
              </a:ext>
            </a:extLst>
          </p:cNvPr>
          <p:cNvSpPr>
            <a:spLocks noGrp="1"/>
          </p:cNvSpPr>
          <p:nvPr>
            <p:ph type="sldNum" sz="quarter" idx="12"/>
          </p:nvPr>
        </p:nvSpPr>
        <p:spPr/>
        <p:txBody>
          <a:bodyPr/>
          <a:lstStyle>
            <a:lvl1pPr>
              <a:defRPr/>
            </a:lvl1pPr>
          </a:lstStyle>
          <a:p>
            <a:fld id="{9B537342-BA43-4961-9F69-BFAADAEB94C0}" type="slidenum">
              <a:rPr lang="es-ES_tradnl" altLang="es-ES"/>
              <a:pPr/>
              <a:t>‹Nº›</a:t>
            </a:fld>
            <a:endParaRPr lang="es-ES_tradnl" altLang="es-ES"/>
          </a:p>
        </p:txBody>
      </p:sp>
    </p:spTree>
    <p:extLst>
      <p:ext uri="{BB962C8B-B14F-4D97-AF65-F5344CB8AC3E}">
        <p14:creationId xmlns:p14="http://schemas.microsoft.com/office/powerpoint/2010/main" val="237750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2EC9CB-7F8F-47AE-9508-ABDE994F9A02}"/>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49CA3021-5C40-4B14-984F-F31C91FD6CE0}"/>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FDA79AF1-63DC-4D55-B751-FBD44A724EA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7E7334E-0D64-4DB2-9759-EB8FE7374338}"/>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970E7CBA-CD32-49A1-BAD9-28FD045CC6CD}"/>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9EE6A886-9916-4DC5-8743-2A843792A0DD}"/>
              </a:ext>
            </a:extLst>
          </p:cNvPr>
          <p:cNvSpPr>
            <a:spLocks noGrp="1"/>
          </p:cNvSpPr>
          <p:nvPr>
            <p:ph type="sldNum" sz="quarter" idx="12"/>
          </p:nvPr>
        </p:nvSpPr>
        <p:spPr/>
        <p:txBody>
          <a:bodyPr/>
          <a:lstStyle>
            <a:lvl1pPr>
              <a:defRPr/>
            </a:lvl1pPr>
          </a:lstStyle>
          <a:p>
            <a:fld id="{C0459EE0-54E4-4E28-9643-33FE0F595F78}" type="slidenum">
              <a:rPr lang="es-ES_tradnl" altLang="es-ES"/>
              <a:pPr/>
              <a:t>‹Nº›</a:t>
            </a:fld>
            <a:endParaRPr lang="es-ES_tradnl" altLang="es-ES"/>
          </a:p>
        </p:txBody>
      </p:sp>
    </p:spTree>
    <p:extLst>
      <p:ext uri="{BB962C8B-B14F-4D97-AF65-F5344CB8AC3E}">
        <p14:creationId xmlns:p14="http://schemas.microsoft.com/office/powerpoint/2010/main" val="3069301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095021-0A08-4664-B177-408FF7247D65}"/>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9520A96D-3126-49A4-9890-3783ECA758B5}"/>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341AD1-A6AF-423D-9CEF-226950F7FCBA}"/>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3120E527-B383-421C-AFDA-265E86BD7E10}"/>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71B1F082-C039-4CE6-8DCD-F928E9B778C0}"/>
              </a:ext>
            </a:extLst>
          </p:cNvPr>
          <p:cNvSpPr>
            <a:spLocks noGrp="1"/>
          </p:cNvSpPr>
          <p:nvPr>
            <p:ph type="sldNum" sz="quarter" idx="12"/>
          </p:nvPr>
        </p:nvSpPr>
        <p:spPr/>
        <p:txBody>
          <a:bodyPr/>
          <a:lstStyle>
            <a:lvl1pPr>
              <a:defRPr/>
            </a:lvl1pPr>
          </a:lstStyle>
          <a:p>
            <a:fld id="{5327F38B-E54D-46B9-A99E-FF8D6A873F57}" type="slidenum">
              <a:rPr lang="es-ES_tradnl" altLang="es-ES"/>
              <a:pPr/>
              <a:t>‹Nº›</a:t>
            </a:fld>
            <a:endParaRPr lang="es-ES_tradnl" altLang="es-ES"/>
          </a:p>
        </p:txBody>
      </p:sp>
    </p:spTree>
    <p:extLst>
      <p:ext uri="{BB962C8B-B14F-4D97-AF65-F5344CB8AC3E}">
        <p14:creationId xmlns:p14="http://schemas.microsoft.com/office/powerpoint/2010/main" val="2410850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0A4A693-751B-4312-8BD6-AC46481FDC6B}"/>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6DFFBADA-8204-453C-9675-123948BE0A00}"/>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3B097CE-210E-4BB8-822A-46E47E287CB3}"/>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6B4EDA8-1A32-4D7F-860E-F91BBB237203}"/>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86EEFA52-F476-4AB1-A1AA-4EF3FE373532}"/>
              </a:ext>
            </a:extLst>
          </p:cNvPr>
          <p:cNvSpPr>
            <a:spLocks noGrp="1"/>
          </p:cNvSpPr>
          <p:nvPr>
            <p:ph type="sldNum" sz="quarter" idx="12"/>
          </p:nvPr>
        </p:nvSpPr>
        <p:spPr/>
        <p:txBody>
          <a:bodyPr/>
          <a:lstStyle>
            <a:lvl1pPr>
              <a:defRPr/>
            </a:lvl1pPr>
          </a:lstStyle>
          <a:p>
            <a:fld id="{CA854A01-F7F7-4625-B9CD-80C424F5A377}" type="slidenum">
              <a:rPr lang="es-ES_tradnl" altLang="es-ES"/>
              <a:pPr/>
              <a:t>‹Nº›</a:t>
            </a:fld>
            <a:endParaRPr lang="es-ES_tradnl" altLang="es-ES"/>
          </a:p>
        </p:txBody>
      </p:sp>
    </p:spTree>
    <p:extLst>
      <p:ext uri="{BB962C8B-B14F-4D97-AF65-F5344CB8AC3E}">
        <p14:creationId xmlns:p14="http://schemas.microsoft.com/office/powerpoint/2010/main" val="35532992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61BCDC-F6BF-400C-8AB4-DB310AEF186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EA8E282-BD37-4180-95FE-26EA24454C77}"/>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A86265D-1993-4E7C-851A-A1E1F77976CD}"/>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74641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19147BA2-26D9-4A04-87FB-505D973DA5E9}"/>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63758C9D-15F8-4583-9F40-9DBBAED70E39}"/>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18672181-AAB6-44D7-8790-BDEF8B921244}"/>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E8BBAB74-FD2C-4FEB-B844-EBFCC23DBDD4}"/>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E299A34F-7622-4450-B6F5-4CFE32764F9A}"/>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90CAE5A8-D72F-4BA0-A419-954D3989C6C4}"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1A6025F-9544-4272-AA59-5B42A198C4A4}"/>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9874084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vk.com/mispps" TargetMode="External"/><Relationship Id="rId3" Type="http://schemas.openxmlformats.org/officeDocument/2006/relationships/image" Target="../media/image9.png"/><Relationship Id="rId7" Type="http://schemas.openxmlformats.org/officeDocument/2006/relationships/hyperlink" Target="https://www.facebook.com/mispps" TargetMode="External"/><Relationship Id="rId12" Type="http://schemas.openxmlformats.org/officeDocument/2006/relationships/image" Target="../media/image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hyperlink" Target="https://plus.google.com/+Mispps/" TargetMode="External"/><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a:extLst>
              <a:ext uri="{FF2B5EF4-FFF2-40B4-BE49-F238E27FC236}">
                <a16:creationId xmlns:a16="http://schemas.microsoft.com/office/drawing/2014/main" id="{03C58363-CE61-49FD-A89E-0687A701AFCA}"/>
              </a:ext>
            </a:extLst>
          </p:cNvPr>
          <p:cNvSpPr txBox="1">
            <a:spLocks noChangeArrowheads="1"/>
          </p:cNvSpPr>
          <p:nvPr/>
        </p:nvSpPr>
        <p:spPr bwMode="auto">
          <a:xfrm>
            <a:off x="771525" y="1228725"/>
            <a:ext cx="7615238"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4000" b="1"/>
              <a:t>CANCIONES ETERNAS</a:t>
            </a:r>
          </a:p>
          <a:p>
            <a:pPr algn="ctr">
              <a:spcBef>
                <a:spcPct val="50000"/>
              </a:spcBef>
            </a:pPr>
            <a:r>
              <a:rPr lang="es-ES_tradnl" altLang="es-ES" sz="4000" b="1"/>
              <a:t>1</a:t>
            </a:r>
          </a:p>
        </p:txBody>
      </p:sp>
      <p:sp>
        <p:nvSpPr>
          <p:cNvPr id="76803" name="Text Box 3">
            <a:extLst>
              <a:ext uri="{FF2B5EF4-FFF2-40B4-BE49-F238E27FC236}">
                <a16:creationId xmlns:a16="http://schemas.microsoft.com/office/drawing/2014/main" id="{C366A30A-EDC6-417E-8766-F0D25AD73DF5}"/>
              </a:ext>
            </a:extLst>
          </p:cNvPr>
          <p:cNvSpPr txBox="1">
            <a:spLocks noChangeArrowheads="1"/>
          </p:cNvSpPr>
          <p:nvPr/>
        </p:nvSpPr>
        <p:spPr bwMode="auto">
          <a:xfrm>
            <a:off x="928688" y="4471988"/>
            <a:ext cx="72866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4000" b="1"/>
              <a:t>PAVAROTTI </a:t>
            </a:r>
          </a:p>
        </p:txBody>
      </p:sp>
      <p:pic>
        <p:nvPicPr>
          <p:cNvPr id="76804" name="Picture 4">
            <a:extLst>
              <a:ext uri="{FF2B5EF4-FFF2-40B4-BE49-F238E27FC236}">
                <a16:creationId xmlns:a16="http://schemas.microsoft.com/office/drawing/2014/main" id="{7B867CDC-EC10-4965-9B91-65C6230FA4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1900" y="2886075"/>
            <a:ext cx="1543050" cy="1543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
            <a:extLst>
              <a:ext uri="{FF2B5EF4-FFF2-40B4-BE49-F238E27FC236}">
                <a16:creationId xmlns:a16="http://schemas.microsoft.com/office/drawing/2014/main" id="{BC3DDA23-5D67-4C00-B841-E6EBB323A470}"/>
              </a:ext>
            </a:extLst>
          </p:cNvPr>
          <p:cNvSpPr txBox="1">
            <a:spLocks noChangeArrowheads="1"/>
          </p:cNvSpPr>
          <p:nvPr/>
        </p:nvSpPr>
        <p:spPr bwMode="auto">
          <a:xfrm>
            <a:off x="4708525" y="1933575"/>
            <a:ext cx="3749675"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CC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sz="2000"/>
              <a:t>Luciano Pavarotti es uno de los cantantes contemporáneos más famosos, tanto en el mundo de la ópera como en otros múltiples géneros musicales, considerado uno de los mejores de todos los tiempos.</a:t>
            </a:r>
          </a:p>
          <a:p>
            <a:pPr algn="just"/>
            <a:endParaRPr lang="es-ES_tradnl" altLang="es-ES" sz="2000"/>
          </a:p>
          <a:p>
            <a:pPr algn="ctr"/>
            <a:r>
              <a:rPr lang="es-ES_tradnl" altLang="es-ES" sz="2000"/>
              <a:t>Deléitate con su música. </a:t>
            </a:r>
          </a:p>
        </p:txBody>
      </p:sp>
      <p:pic>
        <p:nvPicPr>
          <p:cNvPr id="77827" name="Picture 3">
            <a:extLst>
              <a:ext uri="{FF2B5EF4-FFF2-40B4-BE49-F238E27FC236}">
                <a16:creationId xmlns:a16="http://schemas.microsoft.com/office/drawing/2014/main" id="{D415E1EC-E087-465F-B0B3-E9D2743A3F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113" y="601663"/>
            <a:ext cx="3821112" cy="5014912"/>
          </a:xfrm>
          <a:prstGeom prst="rect">
            <a:avLst/>
          </a:prstGeom>
          <a:noFill/>
          <a:extLst>
            <a:ext uri="{909E8E84-426E-40DD-AFC4-6F175D3DCCD1}">
              <a14:hiddenFill xmlns:a14="http://schemas.microsoft.com/office/drawing/2010/main">
                <a:solidFill>
                  <a:srgbClr val="FFFFFF"/>
                </a:solidFill>
              </a14:hiddenFill>
            </a:ext>
          </a:extLst>
        </p:spPr>
      </p:pic>
      <p:sp>
        <p:nvSpPr>
          <p:cNvPr id="77828" name="Text Box 4">
            <a:extLst>
              <a:ext uri="{FF2B5EF4-FFF2-40B4-BE49-F238E27FC236}">
                <a16:creationId xmlns:a16="http://schemas.microsoft.com/office/drawing/2014/main" id="{4EBA828E-EC0C-4386-85EF-B01AD3698A5D}"/>
              </a:ext>
            </a:extLst>
          </p:cNvPr>
          <p:cNvSpPr txBox="1">
            <a:spLocks noChangeArrowheads="1"/>
          </p:cNvSpPr>
          <p:nvPr/>
        </p:nvSpPr>
        <p:spPr bwMode="auto">
          <a:xfrm>
            <a:off x="1355725" y="5913438"/>
            <a:ext cx="65389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2000" b="1"/>
              <a:t>EN CADA IMAGEN HAY UNA CANCIÓN</a:t>
            </a:r>
            <a:endParaRPr lang="es-ES" altLang="es-ES" sz="2000"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a:extLst>
              <a:ext uri="{FF2B5EF4-FFF2-40B4-BE49-F238E27FC236}">
                <a16:creationId xmlns:a16="http://schemas.microsoft.com/office/drawing/2014/main" id="{A95B8DD7-3ACA-4BCD-85A3-5D71D06B02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163" y="204788"/>
            <a:ext cx="8413750" cy="581501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152" name="Text Box 8">
            <a:extLst>
              <a:ext uri="{FF2B5EF4-FFF2-40B4-BE49-F238E27FC236}">
                <a16:creationId xmlns:a16="http://schemas.microsoft.com/office/drawing/2014/main" id="{095D0D37-1CAD-49A5-B1C0-2CD52CEC14BA}"/>
              </a:ext>
            </a:extLst>
          </p:cNvPr>
          <p:cNvSpPr txBox="1">
            <a:spLocks noChangeArrowheads="1"/>
          </p:cNvSpPr>
          <p:nvPr/>
        </p:nvSpPr>
        <p:spPr bwMode="auto">
          <a:xfrm>
            <a:off x="2371725" y="6219825"/>
            <a:ext cx="4359275" cy="34607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Caruso </a:t>
            </a:r>
          </a:p>
        </p:txBody>
      </p:sp>
    </p:spTree>
  </p:cSld>
  <p:clrMapOvr>
    <a:masterClrMapping/>
  </p:clrMapOvr>
  <p:transition>
    <p:sndAc>
      <p:stSnd>
        <p:snd r:embed="rId2" name="01 - Pavarotti - Tutto Pavarotti (CD 1) - Caruso.wav"/>
      </p:stSnd>
    </p:sndAc>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a:extLst>
              <a:ext uri="{FF2B5EF4-FFF2-40B4-BE49-F238E27FC236}">
                <a16:creationId xmlns:a16="http://schemas.microsoft.com/office/drawing/2014/main" id="{4B4A4EBB-2CF4-4DA6-8696-36D99D6258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5" y="201613"/>
            <a:ext cx="8474075" cy="591343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79875" name="Text Box 3">
            <a:extLst>
              <a:ext uri="{FF2B5EF4-FFF2-40B4-BE49-F238E27FC236}">
                <a16:creationId xmlns:a16="http://schemas.microsoft.com/office/drawing/2014/main" id="{1C17B6E9-2B94-43F3-84D7-0A70ADF0DA45}"/>
              </a:ext>
            </a:extLst>
          </p:cNvPr>
          <p:cNvSpPr txBox="1">
            <a:spLocks noChangeArrowheads="1"/>
          </p:cNvSpPr>
          <p:nvPr/>
        </p:nvSpPr>
        <p:spPr bwMode="auto">
          <a:xfrm>
            <a:off x="2371725" y="6219825"/>
            <a:ext cx="4359275" cy="34607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O sole mio </a:t>
            </a:r>
          </a:p>
        </p:txBody>
      </p:sp>
    </p:spTree>
  </p:cSld>
  <p:clrMapOvr>
    <a:masterClrMapping/>
  </p:clrMapOvr>
  <p:transition>
    <p:sndAc>
      <p:stSnd>
        <p:snd r:embed="rId2" name="02 - Pavarotti - Tutto Pavarotti (CD 1) - 'O sole mio.wav"/>
      </p:stSnd>
    </p:sndAc>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a:extLst>
              <a:ext uri="{FF2B5EF4-FFF2-40B4-BE49-F238E27FC236}">
                <a16:creationId xmlns:a16="http://schemas.microsoft.com/office/drawing/2014/main" id="{FE75A84D-47AB-45E2-9D36-41A47AF10C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275" y="290513"/>
            <a:ext cx="8462963" cy="57531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80899" name="Text Box 3">
            <a:extLst>
              <a:ext uri="{FF2B5EF4-FFF2-40B4-BE49-F238E27FC236}">
                <a16:creationId xmlns:a16="http://schemas.microsoft.com/office/drawing/2014/main" id="{03571668-DF43-473F-BC73-0F13FC6F4028}"/>
              </a:ext>
            </a:extLst>
          </p:cNvPr>
          <p:cNvSpPr txBox="1">
            <a:spLocks noChangeArrowheads="1"/>
          </p:cNvSpPr>
          <p:nvPr/>
        </p:nvSpPr>
        <p:spPr bwMode="auto">
          <a:xfrm>
            <a:off x="2371725" y="6219825"/>
            <a:ext cx="4359275" cy="34607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A cucchella </a:t>
            </a:r>
          </a:p>
        </p:txBody>
      </p:sp>
    </p:spTree>
  </p:cSld>
  <p:clrMapOvr>
    <a:masterClrMapping/>
  </p:clrMapOvr>
  <p:transition>
    <p:sndAc>
      <p:stSnd>
        <p:snd r:embed="rId2" name="03 - Pavarotti - Tutto Pavarotti (CD 1) - 'A vucchella.wav"/>
      </p:stSnd>
    </p:sndAc>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a:extLst>
              <a:ext uri="{FF2B5EF4-FFF2-40B4-BE49-F238E27FC236}">
                <a16:creationId xmlns:a16="http://schemas.microsoft.com/office/drawing/2014/main" id="{AD23C194-4794-41F9-B3BF-E1F43231F0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5" y="327025"/>
            <a:ext cx="8458200" cy="579913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81923" name="Text Box 3">
            <a:extLst>
              <a:ext uri="{FF2B5EF4-FFF2-40B4-BE49-F238E27FC236}">
                <a16:creationId xmlns:a16="http://schemas.microsoft.com/office/drawing/2014/main" id="{C4A288CC-B613-4F89-882E-C61D68572CC0}"/>
              </a:ext>
            </a:extLst>
          </p:cNvPr>
          <p:cNvSpPr txBox="1">
            <a:spLocks noChangeArrowheads="1"/>
          </p:cNvSpPr>
          <p:nvPr/>
        </p:nvSpPr>
        <p:spPr bwMode="auto">
          <a:xfrm>
            <a:off x="2371725" y="6219825"/>
            <a:ext cx="4359275" cy="34607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Core ingrato </a:t>
            </a:r>
          </a:p>
        </p:txBody>
      </p:sp>
    </p:spTree>
  </p:cSld>
  <p:clrMapOvr>
    <a:masterClrMapping/>
  </p:clrMapOvr>
  <p:transition>
    <p:sndAc>
      <p:stSnd>
        <p:snd r:embed="rId2" name="04 - Pavarotti - Tutto Pavarotti (CD 1) - Core 'ngrato.wav"/>
      </p:st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a:extLst>
              <a:ext uri="{FF2B5EF4-FFF2-40B4-BE49-F238E27FC236}">
                <a16:creationId xmlns:a16="http://schemas.microsoft.com/office/drawing/2014/main" id="{59C4129B-7B43-4248-B5C2-951DBE587E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075" y="342900"/>
            <a:ext cx="8289925" cy="58213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82947" name="Text Box 3">
            <a:extLst>
              <a:ext uri="{FF2B5EF4-FFF2-40B4-BE49-F238E27FC236}">
                <a16:creationId xmlns:a16="http://schemas.microsoft.com/office/drawing/2014/main" id="{F59E30D7-6F73-4DD7-9BBA-938708AB22FA}"/>
              </a:ext>
            </a:extLst>
          </p:cNvPr>
          <p:cNvSpPr txBox="1">
            <a:spLocks noChangeArrowheads="1"/>
          </p:cNvSpPr>
          <p:nvPr/>
        </p:nvSpPr>
        <p:spPr bwMode="auto">
          <a:xfrm>
            <a:off x="2371725" y="6219825"/>
            <a:ext cx="4359275" cy="34607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Mamma </a:t>
            </a:r>
          </a:p>
        </p:txBody>
      </p:sp>
    </p:spTree>
  </p:cSld>
  <p:clrMapOvr>
    <a:masterClrMapping/>
  </p:clrMapOvr>
  <p:transition>
    <p:sndAc>
      <p:stSnd>
        <p:snd r:embed="rId2" name="06 - Pavarotti - Tutto Pavarotti (CD 1) - Mamma.wav"/>
      </p:stSnd>
    </p:sndAc>
  </p:transition>
</p:sld>
</file>

<file path=ppt/slides/slide8.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A50632E7-3297-4594-B752-E86776ABBD60}"/>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8851" name="Picture 3">
            <a:extLst>
              <a:ext uri="{FF2B5EF4-FFF2-40B4-BE49-F238E27FC236}">
                <a16:creationId xmlns:a16="http://schemas.microsoft.com/office/drawing/2014/main" id="{77D7250D-80FF-4F75-97CF-A630217EEF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8852" name="Text Box 4">
            <a:extLst>
              <a:ext uri="{FF2B5EF4-FFF2-40B4-BE49-F238E27FC236}">
                <a16:creationId xmlns:a16="http://schemas.microsoft.com/office/drawing/2014/main" id="{CCA6DE50-95FE-4154-B140-CBB1BC68BB45}"/>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0670ADE-E52D-470E-96EA-CF984A42874E}"/>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2669CF4C-C22A-43D6-ACD0-64933C823AB2}"/>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D5DDDB00-E7E0-4086-A4B0-5966D75CFC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28B3650-8909-44C5-92BD-FF68C9D6E60B}"/>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C4029555-DA12-47DD-83E4-37E6E33547D3}"/>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E1F5408A-D823-4415-B94B-E4E6190D38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72A9FB8-4A86-48B1-9CE5-CA7E9BE37D2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A9283F9-8DE5-4DE1-A6AB-3C63C3BD015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F3E8D5C-65B5-4CC8-8BA5-2657FD48F23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620D12F-7266-4122-A700-27D903EBC04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C95CA1F-B5B5-4F45-930F-ABC882407CD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0097500"/>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50</TotalTime>
  <Words>104</Words>
  <Application>Microsoft Office PowerPoint</Application>
  <PresentationFormat>Presentación en pantalla (4:3)</PresentationFormat>
  <Paragraphs>17</Paragraphs>
  <Slides>9</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9</vt:i4>
      </vt:variant>
    </vt:vector>
  </HeadingPairs>
  <TitlesOfParts>
    <vt:vector size="15"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27</cp:revision>
  <dcterms:created xsi:type="dcterms:W3CDTF">1601-01-01T00:00:00Z</dcterms:created>
  <dcterms:modified xsi:type="dcterms:W3CDTF">2020-12-01T11:32:24Z</dcterms:modified>
</cp:coreProperties>
</file>