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67" r:id="rId5"/>
    <p:sldId id="269" r:id="rId6"/>
    <p:sldId id="270" r:id="rId7"/>
    <p:sldId id="271" r:id="rId8"/>
    <p:sldId id="268" r:id="rId9"/>
    <p:sldId id="272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A/iY/nep5ZpTYC664TQYA==" hashData="7FYu0GQchQxBqgOF01+/iGaAWRdDUoLGOIZ7pkC3cs80aAkPtmy5CdSKmzivgG0GR73EQrqU4x9Qeoi3akQjw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10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159F35-DCBB-453C-A9E9-B0BC373A5B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9B6071B-3BB7-4FC8-B526-3A9474F635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A317F2-E059-4205-B8E2-567EA1BFF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A9C228-B2EC-4B7F-9499-E235FCC0A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E1BD24-97D1-4CBB-B697-029FA9D28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3A3A49-7C23-4C26-84DD-D4231E659D8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56363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FE6926-67B4-487C-A9D7-2A8971A62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471043F-14FA-4453-8A60-7E42EF8C9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1D06DD9-4552-495F-8E5B-27D1B9F66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ADB1B2B-2ED3-4937-AEC3-09164758F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6D603B9-A971-4B22-B745-66C44C4DC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83D660-351C-4FFF-9F71-91014BDCEEF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50624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090CE1-E87E-471F-8235-C1519555D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73EC5F7-97F5-4423-9732-5C7810CB8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985F98-39B7-432C-92E7-F680E515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5A44DE7-CA5A-4F6B-8D43-71F71C8A4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551E002-1527-4EB3-A0D1-8989E3D3F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0581B8-156A-4460-8522-C1184A44263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63852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72E3B1-B6C8-4D25-B510-E7A4DE190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4DB9E9-FD3A-46D4-A7DC-1B306DB3A6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393A495-BE2B-4990-9DD9-0A9894B2AA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9CA6D2B-2C30-4FBF-92F2-B8CF6D317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6B480C-7500-4CC7-B5EA-9E1DC6F8C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92B9FCF-1648-4201-A610-662759F33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BBB93-0E17-4AA1-A42A-4CFD5543030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565976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1CDCC1-82E1-4831-BEE8-0B46DEDD6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DDD9E4A-AC4F-4336-9F70-E9AC4AA9E4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BD4F25E-88F6-4F4F-B3EE-E96B455DC8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B2F15A3-E7EE-490C-A2A7-21C6EF86F5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CBD3B8B-BD10-4902-AD7D-FAF63B6A63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84148C3-367C-4D1E-98DD-651454F9E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7C58F18-E594-4A26-8848-6ACBF24AA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B68A9D9-EB91-49C1-B526-A58703A29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143B37-2551-4D2C-A07B-E7A04D7AF688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283441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A440BE-673D-4A3B-BFF4-BA7B2BDAB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1E59C8F-E6E5-4734-8DE7-B0142B3D1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C7C8135-8F80-4102-8BD6-046F7227A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36CAF82-9431-4B25-A9C6-7B6E70859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B435FA-19A7-41E4-B3DF-BC02311C367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226373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49E4227-B400-420D-9C7B-104F70339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B93A33F-06B9-40DB-B46C-A9E5AF621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D267DC8-C186-4674-9E53-08EFAF90C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A9FDE9-BDEF-458F-B570-1B77E822EC4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993883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2C5E58-F1C0-4F91-A75B-9E8A415E2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2EFB16-E95F-4035-A833-F1B921154F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6F5C187-D290-4E15-A598-6A28924B82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08F51C-8149-4767-8272-FCC50AD02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3A126B1-4471-4A9D-9DAE-25E38C309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C35FA6A-71F0-42FC-820A-CD59EB8A9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259D53-008B-44C2-8850-5BA435BDDF1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02767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BE5FF8-A4AC-495B-B26B-233039FF6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3E079F1-3239-45C8-9C8F-E7A24C0781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A6B6344-F62A-4E5B-AB57-7644F65DA7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E0EA750-CEDF-4002-9A4F-8D7DCDCFC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74DABF8-A0E6-4092-B1F6-611578E3D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33BECF5-1F95-48BD-97F3-F167A30A2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3394D-3111-49BA-8E4D-85229BA1900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498909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77B792-CDF5-4467-AEE3-6956BA0CD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B1BDE3F-9A8F-425D-8D72-2494F2320B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4F9CE4-0875-444F-BF5F-53143B639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0AEA1C-F385-4F7B-B9BE-E3757DE56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7C96492-702D-4DC4-B751-A54AD55D7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94F863-4558-4192-8AAE-D06C44AD7CB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81320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7D1C703-D792-4D11-B48B-C7731B4109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93CDF16-83C3-49AE-9DA1-75A0F25A9A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4DDA93-E388-45CE-BA39-C85D4BB3F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0134E9-802B-468C-8184-88F9D5AD5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9260D8-91FD-423A-88D0-E9FFCE578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792768-6E59-4567-B42A-351D1184F87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289239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DDCAFF-C512-45A9-A09B-7EBB9F1404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C4925E0-44B6-45AF-BAA7-1AD95F82B4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6B11127-1A04-431F-8118-DD7EDCF17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95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C066C8E-0DFF-47E6-820C-6211624ED5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54D9B43-14EA-49A3-929A-388BFE8A5D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3C99261-B404-4EE8-98B7-4373460D088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FB9D8E0D-627E-471C-9CCA-12BC3296EFB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D3D39B6-DC4B-4346-AA1B-3AE17086C81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38913B3A-958D-4457-9356-329F67697CF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0E39696-E9F2-4A02-8BFD-7C6D75DCB89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6887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Text Box 10">
            <a:extLst>
              <a:ext uri="{FF2B5EF4-FFF2-40B4-BE49-F238E27FC236}">
                <a16:creationId xmlns:a16="http://schemas.microsoft.com/office/drawing/2014/main" id="{C6AFE62A-FD74-468B-9849-8D4C4FDDC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5" y="1228725"/>
            <a:ext cx="76152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/>
              <a:t>CANCIONES ETERNAS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4000" b="1"/>
              <a:t>1</a:t>
            </a: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9A1687F-BAE4-422B-B00E-4C777D115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4471988"/>
            <a:ext cx="728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/>
              <a:t>MOCEDADES</a:t>
            </a:r>
          </a:p>
        </p:txBody>
      </p:sp>
      <p:pic>
        <p:nvPicPr>
          <p:cNvPr id="4108" name="Picture 12">
            <a:extLst>
              <a:ext uri="{FF2B5EF4-FFF2-40B4-BE49-F238E27FC236}">
                <a16:creationId xmlns:a16="http://schemas.microsoft.com/office/drawing/2014/main" id="{C9D1F067-3AF9-4A48-A092-A7847AF06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2886075"/>
            <a:ext cx="154305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ext Box 2">
            <a:extLst>
              <a:ext uri="{FF2B5EF4-FFF2-40B4-BE49-F238E27FC236}">
                <a16:creationId xmlns:a16="http://schemas.microsoft.com/office/drawing/2014/main" id="{1261F6AD-41C5-47E8-BD70-0C16999CDD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025" y="4679950"/>
            <a:ext cx="7893050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ES"/>
              <a:t>Mocedades es un grupo musical español formado en 1968, procedentes de Euskadi, que a trabes de los años ha sufrido diferentes cambios de componentes, sin perder en ningún momento su identidad y calida musical.</a:t>
            </a:r>
          </a:p>
          <a:p>
            <a:pPr algn="just"/>
            <a:endParaRPr lang="es-ES_tradnl" altLang="es-ES"/>
          </a:p>
          <a:p>
            <a:pPr algn="ctr"/>
            <a:r>
              <a:rPr lang="es-ES_tradnl" altLang="es-ES"/>
              <a:t>Deléitate con sus canciones </a:t>
            </a:r>
          </a:p>
        </p:txBody>
      </p:sp>
      <p:pic>
        <p:nvPicPr>
          <p:cNvPr id="112645" name="Picture 5">
            <a:extLst>
              <a:ext uri="{FF2B5EF4-FFF2-40B4-BE49-F238E27FC236}">
                <a16:creationId xmlns:a16="http://schemas.microsoft.com/office/drawing/2014/main" id="{9DC6A849-8FE7-4C73-B8DA-5E166B227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633413"/>
            <a:ext cx="6694487" cy="371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46" name="Text Box 6">
            <a:extLst>
              <a:ext uri="{FF2B5EF4-FFF2-40B4-BE49-F238E27FC236}">
                <a16:creationId xmlns:a16="http://schemas.microsoft.com/office/drawing/2014/main" id="{EAC6E351-BC7B-496C-B690-3DAED0EF5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8338" y="6146800"/>
            <a:ext cx="53451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000" b="1"/>
              <a:t>EN CADA IMAGEN HAY UNA CANCIÓN</a:t>
            </a:r>
            <a:endParaRPr lang="es-ES" altLang="es-ES" sz="2000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2" name="Picture 4">
            <a:extLst>
              <a:ext uri="{FF2B5EF4-FFF2-40B4-BE49-F238E27FC236}">
                <a16:creationId xmlns:a16="http://schemas.microsoft.com/office/drawing/2014/main" id="{EAB24B89-79A3-413B-AF2D-B340B4D2E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207963"/>
            <a:ext cx="8313738" cy="59404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693" name="Text Box 5">
            <a:extLst>
              <a:ext uri="{FF2B5EF4-FFF2-40B4-BE49-F238E27FC236}">
                <a16:creationId xmlns:a16="http://schemas.microsoft.com/office/drawing/2014/main" id="{1CBF799D-8CE3-4072-B166-0680115917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6286500"/>
            <a:ext cx="3502025" cy="3460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Amor de hombre </a:t>
            </a:r>
          </a:p>
        </p:txBody>
      </p:sp>
    </p:spTree>
  </p:cSld>
  <p:clrMapOvr>
    <a:masterClrMapping/>
  </p:clrMapOvr>
  <p:transition>
    <p:sndAc>
      <p:stSnd>
        <p:snd r:embed="rId2" name="03 Amor de hombre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>
            <a:extLst>
              <a:ext uri="{FF2B5EF4-FFF2-40B4-BE49-F238E27FC236}">
                <a16:creationId xmlns:a16="http://schemas.microsoft.com/office/drawing/2014/main" id="{BC176245-1D45-4B99-80DA-0360A542F6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350838"/>
            <a:ext cx="8286750" cy="57245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763" name="Text Box 3">
            <a:extLst>
              <a:ext uri="{FF2B5EF4-FFF2-40B4-BE49-F238E27FC236}">
                <a16:creationId xmlns:a16="http://schemas.microsoft.com/office/drawing/2014/main" id="{6A780C3B-6347-44FD-96BE-BB6ABA0DF8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6286500"/>
            <a:ext cx="3502025" cy="3460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Le llamaban loca </a:t>
            </a:r>
          </a:p>
        </p:txBody>
      </p:sp>
    </p:spTree>
  </p:cSld>
  <p:clrMapOvr>
    <a:masterClrMapping/>
  </p:clrMapOvr>
  <p:transition>
    <p:sndAc>
      <p:stSnd>
        <p:snd r:embed="rId2" name="09 Le llamaban loca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>
            <a:extLst>
              <a:ext uri="{FF2B5EF4-FFF2-40B4-BE49-F238E27FC236}">
                <a16:creationId xmlns:a16="http://schemas.microsoft.com/office/drawing/2014/main" id="{AE1F5A27-CC1A-4526-BA79-0A21D9D19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212725"/>
            <a:ext cx="8385175" cy="59404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787" name="Text Box 3">
            <a:extLst>
              <a:ext uri="{FF2B5EF4-FFF2-40B4-BE49-F238E27FC236}">
                <a16:creationId xmlns:a16="http://schemas.microsoft.com/office/drawing/2014/main" id="{F701155F-3710-4456-A1D7-D018DEDBFC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6286500"/>
            <a:ext cx="3502025" cy="3460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El manisero </a:t>
            </a:r>
          </a:p>
        </p:txBody>
      </p:sp>
    </p:spTree>
  </p:cSld>
  <p:clrMapOvr>
    <a:masterClrMapping/>
  </p:clrMapOvr>
  <p:transition>
    <p:sndAc>
      <p:stSnd>
        <p:snd r:embed="rId2" name="El Manisero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>
            <a:extLst>
              <a:ext uri="{FF2B5EF4-FFF2-40B4-BE49-F238E27FC236}">
                <a16:creationId xmlns:a16="http://schemas.microsoft.com/office/drawing/2014/main" id="{EB8EE77E-C5B6-4706-9DB2-89D634F12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223838"/>
            <a:ext cx="7891462" cy="59197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811" name="Text Box 3">
            <a:extLst>
              <a:ext uri="{FF2B5EF4-FFF2-40B4-BE49-F238E27FC236}">
                <a16:creationId xmlns:a16="http://schemas.microsoft.com/office/drawing/2014/main" id="{88AC3D58-1B9E-4995-B3A2-9D289CB1DB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6286500"/>
            <a:ext cx="3502025" cy="3460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600"/>
              <a:t>CANCIÓN: </a:t>
            </a:r>
            <a:r>
              <a:rPr lang="es-ES" altLang="es-ES" sz="1600"/>
              <a:t>El vendedor </a:t>
            </a:r>
          </a:p>
        </p:txBody>
      </p:sp>
    </p:spTree>
  </p:cSld>
  <p:clrMapOvr>
    <a:masterClrMapping/>
  </p:clrMapOvr>
  <p:transition>
    <p:sndAc>
      <p:stSnd>
        <p:snd r:embed="rId2" name="El Vendedor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>
            <a:extLst>
              <a:ext uri="{FF2B5EF4-FFF2-40B4-BE49-F238E27FC236}">
                <a16:creationId xmlns:a16="http://schemas.microsoft.com/office/drawing/2014/main" id="{DB86D0A7-12FF-4063-884A-AF883170F68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116739" name="Picture 3">
            <a:extLst>
              <a:ext uri="{FF2B5EF4-FFF2-40B4-BE49-F238E27FC236}">
                <a16:creationId xmlns:a16="http://schemas.microsoft.com/office/drawing/2014/main" id="{2997F1D9-8D8D-4E4A-85D6-63D22150A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40" name="Text Box 4">
            <a:extLst>
              <a:ext uri="{FF2B5EF4-FFF2-40B4-BE49-F238E27FC236}">
                <a16:creationId xmlns:a16="http://schemas.microsoft.com/office/drawing/2014/main" id="{E4BB70DC-A8E1-4C5F-BECC-346CFE4BF4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73AA712-ADF2-44C0-B94E-21B18B68E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E0AC805-B6E5-4375-B8A8-5FB309CDB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8F43B1D0-D0CA-454F-BEC0-5546F74159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DD1EF52-0AEE-46AE-BC81-94B63C3735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3E329660-2847-4058-B466-AE2ED8691F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E108ADDF-0849-4275-B670-7796E1675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8B74485-E6BA-43BD-B1F6-86E374F10D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6867924C-95D2-4D84-A73D-00C510590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45450B6-D0F9-4D8B-A2D0-9EB05A81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A70D7AFC-FB8A-4F70-BB5B-1831992D4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0CE72EC-FAD2-4F37-9A95-0F908213E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219814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</TotalTime>
  <Words>105</Words>
  <Application>Microsoft Office PowerPoint</Application>
  <PresentationFormat>Presentación en pantalla (4:3)</PresentationFormat>
  <Paragraphs>16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42</cp:revision>
  <dcterms:created xsi:type="dcterms:W3CDTF">1601-01-01T00:00:00Z</dcterms:created>
  <dcterms:modified xsi:type="dcterms:W3CDTF">2020-09-03T08:42:00Z</dcterms:modified>
</cp:coreProperties>
</file>