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8" r:id="rId3"/>
    <p:sldId id="289" r:id="rId4"/>
    <p:sldId id="292" r:id="rId5"/>
    <p:sldId id="293" r:id="rId6"/>
    <p:sldId id="294" r:id="rId7"/>
    <p:sldId id="295" r:id="rId8"/>
    <p:sldId id="296" r:id="rId9"/>
    <p:sldId id="290" r:id="rId10"/>
    <p:sldId id="256" r:id="rId11"/>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TlcNQzZC1uRDoG6XWu349w==" hashData="/hA8HcYc13bKTXcBB1wM5+Ezqn8vLVysUVDjxAS8xFUiodQD/t2Xrfq/l4zVyctuySJl4jlr/RoSfsDjm3ox4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26" autoAdjust="0"/>
    <p:restoredTop sz="94660"/>
  </p:normalViewPr>
  <p:slideViewPr>
    <p:cSldViewPr snapToGrid="0">
      <p:cViewPr varScale="1">
        <p:scale>
          <a:sx n="72" d="100"/>
          <a:sy n="72" d="100"/>
        </p:scale>
        <p:origin x="1328"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D4AD7A-B962-4ADD-BE34-EE26616637C4}"/>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0918D78-A201-4075-AF3E-1FAE060A95D8}"/>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DC7D09E-D224-4CF4-9A49-97EF3458E6E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1B283EA-4031-497B-9C6E-4794705305E9}"/>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8C8F06C-86CB-4C26-B0B5-DD1CF1A94FBB}"/>
              </a:ext>
            </a:extLst>
          </p:cNvPr>
          <p:cNvSpPr>
            <a:spLocks noGrp="1"/>
          </p:cNvSpPr>
          <p:nvPr>
            <p:ph type="sldNum" sz="quarter" idx="12"/>
          </p:nvPr>
        </p:nvSpPr>
        <p:spPr/>
        <p:txBody>
          <a:bodyPr/>
          <a:lstStyle>
            <a:lvl1pPr>
              <a:defRPr/>
            </a:lvl1pPr>
          </a:lstStyle>
          <a:p>
            <a:fld id="{506CC6FA-2F73-4E7C-AB3C-1D69CDC58A85}" type="slidenum">
              <a:rPr lang="es-ES_tradnl" altLang="es-ES"/>
              <a:pPr/>
              <a:t>‹Nº›</a:t>
            </a:fld>
            <a:endParaRPr lang="es-ES_tradnl" altLang="es-ES"/>
          </a:p>
        </p:txBody>
      </p:sp>
    </p:spTree>
    <p:extLst>
      <p:ext uri="{BB962C8B-B14F-4D97-AF65-F5344CB8AC3E}">
        <p14:creationId xmlns:p14="http://schemas.microsoft.com/office/powerpoint/2010/main" val="2498061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D51A1C-ABBC-4591-A0D3-02BD5564947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313ADA1-18D4-4AD4-BC47-EFD70DEE3CF6}"/>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276392-0592-4DE8-B008-92FCD0535608}"/>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7987991-1A72-40BA-8AE6-44A052E71DE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54C6897-E917-465E-90BB-81ED3FE6CD2B}"/>
              </a:ext>
            </a:extLst>
          </p:cNvPr>
          <p:cNvSpPr>
            <a:spLocks noGrp="1"/>
          </p:cNvSpPr>
          <p:nvPr>
            <p:ph type="sldNum" sz="quarter" idx="12"/>
          </p:nvPr>
        </p:nvSpPr>
        <p:spPr/>
        <p:txBody>
          <a:bodyPr/>
          <a:lstStyle>
            <a:lvl1pPr>
              <a:defRPr/>
            </a:lvl1pPr>
          </a:lstStyle>
          <a:p>
            <a:fld id="{EEB1D6D8-C856-4235-8CFA-8842CA82EE43}" type="slidenum">
              <a:rPr lang="es-ES_tradnl" altLang="es-ES"/>
              <a:pPr/>
              <a:t>‹Nº›</a:t>
            </a:fld>
            <a:endParaRPr lang="es-ES_tradnl" altLang="es-ES"/>
          </a:p>
        </p:txBody>
      </p:sp>
    </p:spTree>
    <p:extLst>
      <p:ext uri="{BB962C8B-B14F-4D97-AF65-F5344CB8AC3E}">
        <p14:creationId xmlns:p14="http://schemas.microsoft.com/office/powerpoint/2010/main" val="2536101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461F5-0245-490D-88C7-0122DC36C591}"/>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9DBC6983-FAEB-4D4B-8F0E-1FB33140840B}"/>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8E4D54A-7D1F-4620-A033-7811DCAEDE3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EF21A5A-93D5-4034-B596-B28102965802}"/>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919A8C0-9E70-43CA-B454-FFA4266B4D47}"/>
              </a:ext>
            </a:extLst>
          </p:cNvPr>
          <p:cNvSpPr>
            <a:spLocks noGrp="1"/>
          </p:cNvSpPr>
          <p:nvPr>
            <p:ph type="sldNum" sz="quarter" idx="12"/>
          </p:nvPr>
        </p:nvSpPr>
        <p:spPr/>
        <p:txBody>
          <a:bodyPr/>
          <a:lstStyle>
            <a:lvl1pPr>
              <a:defRPr/>
            </a:lvl1pPr>
          </a:lstStyle>
          <a:p>
            <a:fld id="{03CF0DDC-2E4B-4A52-BB30-9335BC8B65BF}" type="slidenum">
              <a:rPr lang="es-ES_tradnl" altLang="es-ES"/>
              <a:pPr/>
              <a:t>‹Nº›</a:t>
            </a:fld>
            <a:endParaRPr lang="es-ES_tradnl" altLang="es-ES"/>
          </a:p>
        </p:txBody>
      </p:sp>
    </p:spTree>
    <p:extLst>
      <p:ext uri="{BB962C8B-B14F-4D97-AF65-F5344CB8AC3E}">
        <p14:creationId xmlns:p14="http://schemas.microsoft.com/office/powerpoint/2010/main" val="204945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287E1C-8BAD-4BB5-905A-1AA846A6830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09368DD-96B4-4702-ACDD-77370B29A7D3}"/>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D1B93E1-5CE8-4841-8D8A-268559F848C6}"/>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366724B-9A8B-4647-83FC-D805A3C40CEE}"/>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1D3C197-28DB-47DC-8B12-44A94EC175EB}"/>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F8A3866-0F96-46AD-B737-DF2CF1A338F5}"/>
              </a:ext>
            </a:extLst>
          </p:cNvPr>
          <p:cNvSpPr>
            <a:spLocks noGrp="1"/>
          </p:cNvSpPr>
          <p:nvPr>
            <p:ph type="sldNum" sz="quarter" idx="12"/>
          </p:nvPr>
        </p:nvSpPr>
        <p:spPr/>
        <p:txBody>
          <a:bodyPr/>
          <a:lstStyle>
            <a:lvl1pPr>
              <a:defRPr/>
            </a:lvl1pPr>
          </a:lstStyle>
          <a:p>
            <a:fld id="{77624D67-E41C-4C0B-B2D5-6C29ECFD20A2}" type="slidenum">
              <a:rPr lang="es-ES_tradnl" altLang="es-ES"/>
              <a:pPr/>
              <a:t>‹Nº›</a:t>
            </a:fld>
            <a:endParaRPr lang="es-ES_tradnl" altLang="es-ES"/>
          </a:p>
        </p:txBody>
      </p:sp>
    </p:spTree>
    <p:extLst>
      <p:ext uri="{BB962C8B-B14F-4D97-AF65-F5344CB8AC3E}">
        <p14:creationId xmlns:p14="http://schemas.microsoft.com/office/powerpoint/2010/main" val="707410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E58BF5-9D26-4507-8452-5F5D66465BA0}"/>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8EFDB10-A772-4C63-954B-63EB1226FF2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DA65715-5546-48E1-8FAD-9B5BDA2B23B4}"/>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8B64F01-7999-4548-B78E-1235A1BFC90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15119EC-05F5-4442-B049-2C87FF53EE24}"/>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4550E1F-D159-4E66-8B81-ED92FA41A3F0}"/>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6791FA91-7EFF-425A-9CBD-A5D124EF4D1F}"/>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F434C2CD-1C6F-47A8-867E-3914099EEABB}"/>
              </a:ext>
            </a:extLst>
          </p:cNvPr>
          <p:cNvSpPr>
            <a:spLocks noGrp="1"/>
          </p:cNvSpPr>
          <p:nvPr>
            <p:ph type="sldNum" sz="quarter" idx="12"/>
          </p:nvPr>
        </p:nvSpPr>
        <p:spPr/>
        <p:txBody>
          <a:bodyPr/>
          <a:lstStyle>
            <a:lvl1pPr>
              <a:defRPr/>
            </a:lvl1pPr>
          </a:lstStyle>
          <a:p>
            <a:fld id="{75829E66-7B45-4D08-8F65-A0F2DF3EBA40}" type="slidenum">
              <a:rPr lang="es-ES_tradnl" altLang="es-ES"/>
              <a:pPr/>
              <a:t>‹Nº›</a:t>
            </a:fld>
            <a:endParaRPr lang="es-ES_tradnl" altLang="es-ES"/>
          </a:p>
        </p:txBody>
      </p:sp>
    </p:spTree>
    <p:extLst>
      <p:ext uri="{BB962C8B-B14F-4D97-AF65-F5344CB8AC3E}">
        <p14:creationId xmlns:p14="http://schemas.microsoft.com/office/powerpoint/2010/main" val="3560078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8FC870-8D3F-4B6B-AC49-6B1DB0FEA188}"/>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B783A54D-CC84-4741-992B-763EE1EA1EE3}"/>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6CE28EF4-815E-4AE4-89F5-31BFEBD48BA6}"/>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0F5CDC80-C1E6-4E53-8F41-6674734E7644}"/>
              </a:ext>
            </a:extLst>
          </p:cNvPr>
          <p:cNvSpPr>
            <a:spLocks noGrp="1"/>
          </p:cNvSpPr>
          <p:nvPr>
            <p:ph type="sldNum" sz="quarter" idx="12"/>
          </p:nvPr>
        </p:nvSpPr>
        <p:spPr/>
        <p:txBody>
          <a:bodyPr/>
          <a:lstStyle>
            <a:lvl1pPr>
              <a:defRPr/>
            </a:lvl1pPr>
          </a:lstStyle>
          <a:p>
            <a:fld id="{68833F82-86E2-4F92-A777-172EBBAC06C6}" type="slidenum">
              <a:rPr lang="es-ES_tradnl" altLang="es-ES"/>
              <a:pPr/>
              <a:t>‹Nº›</a:t>
            </a:fld>
            <a:endParaRPr lang="es-ES_tradnl" altLang="es-ES"/>
          </a:p>
        </p:txBody>
      </p:sp>
    </p:spTree>
    <p:extLst>
      <p:ext uri="{BB962C8B-B14F-4D97-AF65-F5344CB8AC3E}">
        <p14:creationId xmlns:p14="http://schemas.microsoft.com/office/powerpoint/2010/main" val="3665230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CF3F91F-E08E-4269-AEAA-0485033FA33C}"/>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C2326046-2E3C-4AF7-93DD-4CD267E4E6E3}"/>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19907A58-F22F-49A0-9F74-563B06E88C7E}"/>
              </a:ext>
            </a:extLst>
          </p:cNvPr>
          <p:cNvSpPr>
            <a:spLocks noGrp="1"/>
          </p:cNvSpPr>
          <p:nvPr>
            <p:ph type="sldNum" sz="quarter" idx="12"/>
          </p:nvPr>
        </p:nvSpPr>
        <p:spPr/>
        <p:txBody>
          <a:bodyPr/>
          <a:lstStyle>
            <a:lvl1pPr>
              <a:defRPr/>
            </a:lvl1pPr>
          </a:lstStyle>
          <a:p>
            <a:fld id="{7B0187F8-9A75-433E-A6BE-9903335430E1}" type="slidenum">
              <a:rPr lang="es-ES_tradnl" altLang="es-ES"/>
              <a:pPr/>
              <a:t>‹Nº›</a:t>
            </a:fld>
            <a:endParaRPr lang="es-ES_tradnl" altLang="es-ES"/>
          </a:p>
        </p:txBody>
      </p:sp>
    </p:spTree>
    <p:extLst>
      <p:ext uri="{BB962C8B-B14F-4D97-AF65-F5344CB8AC3E}">
        <p14:creationId xmlns:p14="http://schemas.microsoft.com/office/powerpoint/2010/main" val="4250111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D05DCB-EEC1-4D1C-B827-DBDE1F7CEB77}"/>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5DD7A77-A8F5-4E3F-8F00-9C951A6A4484}"/>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2F8FCEA-D7CA-47E3-8470-8B2B2E65C80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E3BC20-8DBA-4716-BD6A-9347FC5B2634}"/>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13166AEE-1D48-4E16-BCEF-A77F4F046E3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FE526FA5-E87A-4169-9E3C-70194A382F44}"/>
              </a:ext>
            </a:extLst>
          </p:cNvPr>
          <p:cNvSpPr>
            <a:spLocks noGrp="1"/>
          </p:cNvSpPr>
          <p:nvPr>
            <p:ph type="sldNum" sz="quarter" idx="12"/>
          </p:nvPr>
        </p:nvSpPr>
        <p:spPr/>
        <p:txBody>
          <a:bodyPr/>
          <a:lstStyle>
            <a:lvl1pPr>
              <a:defRPr/>
            </a:lvl1pPr>
          </a:lstStyle>
          <a:p>
            <a:fld id="{FA9D0392-CCFE-48E8-8A3A-B7591E27F005}" type="slidenum">
              <a:rPr lang="es-ES_tradnl" altLang="es-ES"/>
              <a:pPr/>
              <a:t>‹Nº›</a:t>
            </a:fld>
            <a:endParaRPr lang="es-ES_tradnl" altLang="es-ES"/>
          </a:p>
        </p:txBody>
      </p:sp>
    </p:spTree>
    <p:extLst>
      <p:ext uri="{BB962C8B-B14F-4D97-AF65-F5344CB8AC3E}">
        <p14:creationId xmlns:p14="http://schemas.microsoft.com/office/powerpoint/2010/main" val="132946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8BC909-D668-47D1-91AD-4DA11D7D7D52}"/>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D8C6D60-5DE7-4478-BF2C-BC5F85FCDDC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9A2071F9-E0CD-486A-9812-509D9C0B6E7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7EA5664-7501-48D0-A1C2-C061D86CBDD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7F567186-E6D5-4EEC-9AD2-98EB47FC4BF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94C5114-00A2-44EC-8F79-4766F9E7081E}"/>
              </a:ext>
            </a:extLst>
          </p:cNvPr>
          <p:cNvSpPr>
            <a:spLocks noGrp="1"/>
          </p:cNvSpPr>
          <p:nvPr>
            <p:ph type="sldNum" sz="quarter" idx="12"/>
          </p:nvPr>
        </p:nvSpPr>
        <p:spPr/>
        <p:txBody>
          <a:bodyPr/>
          <a:lstStyle>
            <a:lvl1pPr>
              <a:defRPr/>
            </a:lvl1pPr>
          </a:lstStyle>
          <a:p>
            <a:fld id="{207EE240-0988-4EFC-BD0B-C0A35741ACC7}" type="slidenum">
              <a:rPr lang="es-ES_tradnl" altLang="es-ES"/>
              <a:pPr/>
              <a:t>‹Nº›</a:t>
            </a:fld>
            <a:endParaRPr lang="es-ES_tradnl" altLang="es-ES"/>
          </a:p>
        </p:txBody>
      </p:sp>
    </p:spTree>
    <p:extLst>
      <p:ext uri="{BB962C8B-B14F-4D97-AF65-F5344CB8AC3E}">
        <p14:creationId xmlns:p14="http://schemas.microsoft.com/office/powerpoint/2010/main" val="294287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E934DF-FE3D-4941-BA98-1C2600FD019A}"/>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C4B0C508-03E8-462E-8FC4-1350A7D8CA6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AF7426C-B86B-4159-9D73-03948363386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BD45A012-A2BC-44C8-9364-0D825742EA22}"/>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009C0B3-70AF-4DDB-A460-C063712E03F3}"/>
              </a:ext>
            </a:extLst>
          </p:cNvPr>
          <p:cNvSpPr>
            <a:spLocks noGrp="1"/>
          </p:cNvSpPr>
          <p:nvPr>
            <p:ph type="sldNum" sz="quarter" idx="12"/>
          </p:nvPr>
        </p:nvSpPr>
        <p:spPr/>
        <p:txBody>
          <a:bodyPr/>
          <a:lstStyle>
            <a:lvl1pPr>
              <a:defRPr/>
            </a:lvl1pPr>
          </a:lstStyle>
          <a:p>
            <a:fld id="{C7F97CEF-5E65-477F-B6C2-D831FF68151B}" type="slidenum">
              <a:rPr lang="es-ES_tradnl" altLang="es-ES"/>
              <a:pPr/>
              <a:t>‹Nº›</a:t>
            </a:fld>
            <a:endParaRPr lang="es-ES_tradnl" altLang="es-ES"/>
          </a:p>
        </p:txBody>
      </p:sp>
    </p:spTree>
    <p:extLst>
      <p:ext uri="{BB962C8B-B14F-4D97-AF65-F5344CB8AC3E}">
        <p14:creationId xmlns:p14="http://schemas.microsoft.com/office/powerpoint/2010/main" val="3898749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2E4D3EC-0329-4D88-9EB8-1B16A2D0499A}"/>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76BE597-E6B0-40A6-8011-228E8BABB917}"/>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66FD8B-8357-472F-AE70-46A4D8E1F11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1AAFC52-2483-4E17-97BE-5E97238E125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357AF84-E987-49C9-B974-7DBF468D4D26}"/>
              </a:ext>
            </a:extLst>
          </p:cNvPr>
          <p:cNvSpPr>
            <a:spLocks noGrp="1"/>
          </p:cNvSpPr>
          <p:nvPr>
            <p:ph type="sldNum" sz="quarter" idx="12"/>
          </p:nvPr>
        </p:nvSpPr>
        <p:spPr/>
        <p:txBody>
          <a:bodyPr/>
          <a:lstStyle>
            <a:lvl1pPr>
              <a:defRPr/>
            </a:lvl1pPr>
          </a:lstStyle>
          <a:p>
            <a:fld id="{EDC9A206-DEC6-4A3A-9283-398E7B06D94C}" type="slidenum">
              <a:rPr lang="es-ES_tradnl" altLang="es-ES"/>
              <a:pPr/>
              <a:t>‹Nº›</a:t>
            </a:fld>
            <a:endParaRPr lang="es-ES_tradnl" altLang="es-ES"/>
          </a:p>
        </p:txBody>
      </p:sp>
    </p:spTree>
    <p:extLst>
      <p:ext uri="{BB962C8B-B14F-4D97-AF65-F5344CB8AC3E}">
        <p14:creationId xmlns:p14="http://schemas.microsoft.com/office/powerpoint/2010/main" val="3202068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6FBCAA-40BD-4464-96C7-EE267A611EDC}"/>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293BE03-9FF1-4C0E-9084-2F7A2B53D7F5}"/>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847D406-C43D-420D-A9BC-304EE488C383}"/>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8367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DDFCDAB-46C3-4894-A349-0EFE9A09DAD0}"/>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6E7A8AB8-402E-493E-ADAB-281DFA87F444}"/>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FF12A139-EAE6-4694-BCF2-F8056ACEF626}"/>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2EA79A2E-EC63-4640-AB52-007C9B72CEDA}"/>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57B6F325-030A-4CD9-980D-9C34D9C7DB2A}"/>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0877264E-B121-4528-8B9B-970C11F9D538}"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FA4C25C-198A-419E-882F-ED6AEFB2836B}"/>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058648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2">
            <a:extLst>
              <a:ext uri="{FF2B5EF4-FFF2-40B4-BE49-F238E27FC236}">
                <a16:creationId xmlns:a16="http://schemas.microsoft.com/office/drawing/2014/main" id="{DD2E1348-D86E-420E-9086-CFF302958B1D}"/>
              </a:ext>
            </a:extLst>
          </p:cNvPr>
          <p:cNvSpPr txBox="1">
            <a:spLocks noChangeArrowheads="1"/>
          </p:cNvSpPr>
          <p:nvPr/>
        </p:nvSpPr>
        <p:spPr bwMode="auto">
          <a:xfrm>
            <a:off x="771525" y="1228725"/>
            <a:ext cx="7615238"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000" b="1"/>
              <a:t>CANCIONES ETERNAS</a:t>
            </a:r>
          </a:p>
          <a:p>
            <a:pPr algn="ctr">
              <a:spcBef>
                <a:spcPct val="50000"/>
              </a:spcBef>
            </a:pPr>
            <a:r>
              <a:rPr lang="es-ES_tradnl" altLang="es-ES" sz="4000" b="1"/>
              <a:t>1</a:t>
            </a:r>
          </a:p>
        </p:txBody>
      </p:sp>
      <p:sp>
        <p:nvSpPr>
          <p:cNvPr id="106499" name="Text Box 3">
            <a:extLst>
              <a:ext uri="{FF2B5EF4-FFF2-40B4-BE49-F238E27FC236}">
                <a16:creationId xmlns:a16="http://schemas.microsoft.com/office/drawing/2014/main" id="{DF6691DF-40F4-405F-B824-1B7C641E0EBF}"/>
              </a:ext>
            </a:extLst>
          </p:cNvPr>
          <p:cNvSpPr txBox="1">
            <a:spLocks noChangeArrowheads="1"/>
          </p:cNvSpPr>
          <p:nvPr/>
        </p:nvSpPr>
        <p:spPr bwMode="auto">
          <a:xfrm>
            <a:off x="928688" y="4471988"/>
            <a:ext cx="72866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000" b="1"/>
              <a:t>JOSÉ GUARDIOLA </a:t>
            </a:r>
          </a:p>
        </p:txBody>
      </p:sp>
      <p:pic>
        <p:nvPicPr>
          <p:cNvPr id="106500" name="Picture 4">
            <a:extLst>
              <a:ext uri="{FF2B5EF4-FFF2-40B4-BE49-F238E27FC236}">
                <a16:creationId xmlns:a16="http://schemas.microsoft.com/office/drawing/2014/main" id="{AE9EE318-B686-4019-8A1B-F01D652B66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1900" y="2886075"/>
            <a:ext cx="1543050" cy="1543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Text Box 4">
            <a:extLst>
              <a:ext uri="{FF2B5EF4-FFF2-40B4-BE49-F238E27FC236}">
                <a16:creationId xmlns:a16="http://schemas.microsoft.com/office/drawing/2014/main" id="{25122E3B-DE0D-458B-A3F3-B68AC55FA519}"/>
              </a:ext>
            </a:extLst>
          </p:cNvPr>
          <p:cNvSpPr txBox="1">
            <a:spLocks noChangeArrowheads="1"/>
          </p:cNvSpPr>
          <p:nvPr/>
        </p:nvSpPr>
        <p:spPr bwMode="auto">
          <a:xfrm>
            <a:off x="1493838" y="5945188"/>
            <a:ext cx="6308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000" b="1"/>
              <a:t>EN CADA IMAGEN HAY UNA CANCIÓN</a:t>
            </a:r>
            <a:endParaRPr lang="es-ES" altLang="es-ES" sz="2000" b="1"/>
          </a:p>
        </p:txBody>
      </p:sp>
      <p:pic>
        <p:nvPicPr>
          <p:cNvPr id="107526" name="Picture 6">
            <a:extLst>
              <a:ext uri="{FF2B5EF4-FFF2-40B4-BE49-F238E27FC236}">
                <a16:creationId xmlns:a16="http://schemas.microsoft.com/office/drawing/2014/main" id="{E31ABB29-FDEC-4927-88EB-817085AA36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0288" y="788988"/>
            <a:ext cx="3490912" cy="4646612"/>
          </a:xfrm>
          <a:prstGeom prst="rect">
            <a:avLst/>
          </a:prstGeom>
          <a:noFill/>
          <a:extLst>
            <a:ext uri="{909E8E84-426E-40DD-AFC4-6F175D3DCCD1}">
              <a14:hiddenFill xmlns:a14="http://schemas.microsoft.com/office/drawing/2010/main">
                <a:solidFill>
                  <a:srgbClr val="FFFFFF"/>
                </a:solidFill>
              </a14:hiddenFill>
            </a:ext>
          </a:extLst>
        </p:spPr>
      </p:pic>
      <p:sp>
        <p:nvSpPr>
          <p:cNvPr id="107527" name="Text Box 7">
            <a:extLst>
              <a:ext uri="{FF2B5EF4-FFF2-40B4-BE49-F238E27FC236}">
                <a16:creationId xmlns:a16="http://schemas.microsoft.com/office/drawing/2014/main" id="{76C21052-32C2-4CF2-85BF-3AB83704ADD9}"/>
              </a:ext>
            </a:extLst>
          </p:cNvPr>
          <p:cNvSpPr txBox="1">
            <a:spLocks noChangeArrowheads="1"/>
          </p:cNvSpPr>
          <p:nvPr/>
        </p:nvSpPr>
        <p:spPr bwMode="auto">
          <a:xfrm>
            <a:off x="593725" y="1704975"/>
            <a:ext cx="3733800" cy="264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José Guardiola (1930-2012), fue un cantante español en lengua española y en lengua catalana que representó a España en el Festival de Eurovisión 1963. Nacido en Barcelona, a temprana edad hizo estudios de violín y también comenzó a cantar en la parroquia de su pueblo. Dotado de una voz de matices suaves, pronto participaría en diversos festivales de la canción, lo que le redundó en una fama creciente. Rápidamente se consolidó como una de las máximas figuras de la canción hispana.</a:t>
            </a:r>
            <a:endParaRPr lang="es-ES" altLang="es-E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6" name="Picture 4">
            <a:extLst>
              <a:ext uri="{FF2B5EF4-FFF2-40B4-BE49-F238E27FC236}">
                <a16:creationId xmlns:a16="http://schemas.microsoft.com/office/drawing/2014/main" id="{727F4975-6D90-4D5A-9808-D24AB8FBA7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0"/>
            <a:ext cx="1066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5717" name="Text Box 5">
            <a:extLst>
              <a:ext uri="{FF2B5EF4-FFF2-40B4-BE49-F238E27FC236}">
                <a16:creationId xmlns:a16="http://schemas.microsoft.com/office/drawing/2014/main" id="{C95197DA-A9FE-4A84-9738-8E5F445CD74B}"/>
              </a:ext>
            </a:extLst>
          </p:cNvPr>
          <p:cNvSpPr txBox="1">
            <a:spLocks noChangeArrowheads="1"/>
          </p:cNvSpPr>
          <p:nvPr/>
        </p:nvSpPr>
        <p:spPr bwMode="auto">
          <a:xfrm>
            <a:off x="2560638" y="6292850"/>
            <a:ext cx="43116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Aline</a:t>
            </a:r>
          </a:p>
        </p:txBody>
      </p:sp>
    </p:spTree>
  </p:cSld>
  <p:clrMapOvr>
    <a:masterClrMapping/>
  </p:clrMapOvr>
  <p:transition>
    <p:sndAc>
      <p:stSnd>
        <p:snd r:embed="rId2" name="Aline.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0" name="Picture 4">
            <a:extLst>
              <a:ext uri="{FF2B5EF4-FFF2-40B4-BE49-F238E27FC236}">
                <a16:creationId xmlns:a16="http://schemas.microsoft.com/office/drawing/2014/main" id="{D042B483-30D5-4D7A-B246-1BF24B121C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47625"/>
            <a:ext cx="10668000" cy="6810375"/>
          </a:xfrm>
          <a:prstGeom prst="rect">
            <a:avLst/>
          </a:prstGeom>
          <a:noFill/>
          <a:extLst>
            <a:ext uri="{909E8E84-426E-40DD-AFC4-6F175D3DCCD1}">
              <a14:hiddenFill xmlns:a14="http://schemas.microsoft.com/office/drawing/2010/main">
                <a:solidFill>
                  <a:srgbClr val="FFFFFF"/>
                </a:solidFill>
              </a14:hiddenFill>
            </a:ext>
          </a:extLst>
        </p:spPr>
      </p:pic>
      <p:sp>
        <p:nvSpPr>
          <p:cNvPr id="116741" name="Text Box 5">
            <a:extLst>
              <a:ext uri="{FF2B5EF4-FFF2-40B4-BE49-F238E27FC236}">
                <a16:creationId xmlns:a16="http://schemas.microsoft.com/office/drawing/2014/main" id="{E7A8482A-6D0F-4643-82EF-6568387F4BDA}"/>
              </a:ext>
            </a:extLst>
          </p:cNvPr>
          <p:cNvSpPr txBox="1">
            <a:spLocks noChangeArrowheads="1"/>
          </p:cNvSpPr>
          <p:nvPr/>
        </p:nvSpPr>
        <p:spPr bwMode="auto">
          <a:xfrm>
            <a:off x="2514600" y="6292850"/>
            <a:ext cx="43116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Apache</a:t>
            </a:r>
          </a:p>
        </p:txBody>
      </p:sp>
    </p:spTree>
  </p:cSld>
  <p:clrMapOvr>
    <a:masterClrMapping/>
  </p:clrMapOvr>
  <p:transition>
    <p:sndAc>
      <p:stSnd>
        <p:snd r:embed="rId2" name="Apache.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4" name="Picture 4">
            <a:extLst>
              <a:ext uri="{FF2B5EF4-FFF2-40B4-BE49-F238E27FC236}">
                <a16:creationId xmlns:a16="http://schemas.microsoft.com/office/drawing/2014/main" id="{75340208-8C8B-4505-9E58-4B14F754D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1750"/>
            <a:ext cx="10668000" cy="6826250"/>
          </a:xfrm>
          <a:prstGeom prst="rect">
            <a:avLst/>
          </a:prstGeom>
          <a:noFill/>
          <a:extLst>
            <a:ext uri="{909E8E84-426E-40DD-AFC4-6F175D3DCCD1}">
              <a14:hiddenFill xmlns:a14="http://schemas.microsoft.com/office/drawing/2010/main">
                <a:solidFill>
                  <a:srgbClr val="FFFFFF"/>
                </a:solidFill>
              </a14:hiddenFill>
            </a:ext>
          </a:extLst>
        </p:spPr>
      </p:pic>
      <p:sp>
        <p:nvSpPr>
          <p:cNvPr id="117765" name="Text Box 5">
            <a:extLst>
              <a:ext uri="{FF2B5EF4-FFF2-40B4-BE49-F238E27FC236}">
                <a16:creationId xmlns:a16="http://schemas.microsoft.com/office/drawing/2014/main" id="{93477DA0-E0E8-4FF2-9BFA-8B11F6FAADFC}"/>
              </a:ext>
            </a:extLst>
          </p:cNvPr>
          <p:cNvSpPr txBox="1">
            <a:spLocks noChangeArrowheads="1"/>
          </p:cNvSpPr>
          <p:nvPr/>
        </p:nvSpPr>
        <p:spPr bwMode="auto">
          <a:xfrm>
            <a:off x="2514600" y="6292850"/>
            <a:ext cx="43116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Cae la nieve</a:t>
            </a:r>
          </a:p>
        </p:txBody>
      </p:sp>
    </p:spTree>
  </p:cSld>
  <p:clrMapOvr>
    <a:masterClrMapping/>
  </p:clrMapOvr>
  <p:transition>
    <p:sndAc>
      <p:stSnd>
        <p:snd r:embed="rId2" name="Cae la nieve.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8" name="Picture 4">
            <a:extLst>
              <a:ext uri="{FF2B5EF4-FFF2-40B4-BE49-F238E27FC236}">
                <a16:creationId xmlns:a16="http://schemas.microsoft.com/office/drawing/2014/main" id="{3CF7852B-72A2-4A9D-A94F-AA27436D52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8789" name="Text Box 5">
            <a:extLst>
              <a:ext uri="{FF2B5EF4-FFF2-40B4-BE49-F238E27FC236}">
                <a16:creationId xmlns:a16="http://schemas.microsoft.com/office/drawing/2014/main" id="{0462AD39-4C78-4A71-B2E1-74CB3F9A6FF8}"/>
              </a:ext>
            </a:extLst>
          </p:cNvPr>
          <p:cNvSpPr txBox="1">
            <a:spLocks noChangeArrowheads="1"/>
          </p:cNvSpPr>
          <p:nvPr/>
        </p:nvSpPr>
        <p:spPr bwMode="auto">
          <a:xfrm>
            <a:off x="2514600" y="6292850"/>
            <a:ext cx="43116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Caruso</a:t>
            </a:r>
          </a:p>
        </p:txBody>
      </p:sp>
    </p:spTree>
  </p:cSld>
  <p:clrMapOvr>
    <a:masterClrMapping/>
  </p:clrMapOvr>
  <p:transition>
    <p:sndAc>
      <p:stSnd>
        <p:snd r:embed="rId2" name="Caruso.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2" name="Picture 4">
            <a:extLst>
              <a:ext uri="{FF2B5EF4-FFF2-40B4-BE49-F238E27FC236}">
                <a16:creationId xmlns:a16="http://schemas.microsoft.com/office/drawing/2014/main" id="{6A160625-096B-48BF-892A-098C4D428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13" y="0"/>
            <a:ext cx="10668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119813" name="Text Box 5">
            <a:extLst>
              <a:ext uri="{FF2B5EF4-FFF2-40B4-BE49-F238E27FC236}">
                <a16:creationId xmlns:a16="http://schemas.microsoft.com/office/drawing/2014/main" id="{BADBB47E-D067-49CD-AED2-977980F82AE8}"/>
              </a:ext>
            </a:extLst>
          </p:cNvPr>
          <p:cNvSpPr txBox="1">
            <a:spLocks noChangeArrowheads="1"/>
          </p:cNvSpPr>
          <p:nvPr/>
        </p:nvSpPr>
        <p:spPr bwMode="auto">
          <a:xfrm>
            <a:off x="2514600" y="6292850"/>
            <a:ext cx="4311650" cy="346075"/>
          </a:xfrm>
          <a:prstGeom prst="rect">
            <a:avLst/>
          </a:prstGeom>
          <a:solidFill>
            <a:schemeClr val="tx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a:t>CANCIÓN: </a:t>
            </a:r>
            <a:r>
              <a:rPr lang="es-ES" altLang="es-ES" sz="1600"/>
              <a:t>Chariot</a:t>
            </a:r>
          </a:p>
        </p:txBody>
      </p:sp>
    </p:spTree>
  </p:cSld>
  <p:clrMapOvr>
    <a:masterClrMapping/>
  </p:clrMapOvr>
  <p:transition advClick="0">
    <p:sndAc>
      <p:stSnd>
        <p:snd r:embed="rId2" name="Chariot.wav"/>
      </p:stSnd>
    </p:sndAc>
  </p:transition>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E25ED894-25C9-48EC-BA6B-3F31DC9877FD}"/>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108547" name="Picture 3">
            <a:extLst>
              <a:ext uri="{FF2B5EF4-FFF2-40B4-BE49-F238E27FC236}">
                <a16:creationId xmlns:a16="http://schemas.microsoft.com/office/drawing/2014/main" id="{13F2D7FE-AB04-49D3-85D9-F87F3B1EC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108548" name="Text Box 4">
            <a:extLst>
              <a:ext uri="{FF2B5EF4-FFF2-40B4-BE49-F238E27FC236}">
                <a16:creationId xmlns:a16="http://schemas.microsoft.com/office/drawing/2014/main" id="{81FDBFAE-BEAC-40BD-B894-E94C28642946}"/>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E9D5560-E082-4D08-8CFF-89916B1F416A}"/>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563C1C60-4428-478A-8832-CE1A0E4EF5D3}"/>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AA3402A5-B16C-47B2-BA4F-F53A8EABB9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FCCDDC5-2C55-4AF9-97B0-D9B0EC9D19BA}"/>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097147FF-BEDF-4135-B9C4-E94BA7E09190}"/>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58C62B59-B12F-458E-AB91-DB9828604E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4FFCAF8-79EA-4759-952D-E54216C6A8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33F49FC-D583-40E6-948F-7CB8F778C8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37B5F1A-F3AE-431B-B57A-BE985565C05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9C29A70-D063-4FA4-8D54-BB27D7F92E8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986CD58-58FC-47F8-87C8-988FA3B457D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080651"/>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176</TotalTime>
  <Words>153</Words>
  <Application>Microsoft Office PowerPoint</Application>
  <PresentationFormat>Presentación en pantalla (4:3)</PresentationFormat>
  <Paragraphs>15</Paragraphs>
  <Slides>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9</vt:i4>
      </vt:variant>
    </vt:vector>
  </HeadingPairs>
  <TitlesOfParts>
    <vt:vector size="15"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53</cp:revision>
  <dcterms:created xsi:type="dcterms:W3CDTF">1601-01-01T00:00:00Z</dcterms:created>
  <dcterms:modified xsi:type="dcterms:W3CDTF">2020-09-19T09:51:37Z</dcterms:modified>
</cp:coreProperties>
</file>