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10"/>
  </p:notesMasterIdLst>
  <p:sldIdLst>
    <p:sldId id="256" r:id="rId4"/>
    <p:sldId id="257" r:id="rId5"/>
    <p:sldId id="258" r:id="rId6"/>
    <p:sldId id="259" r:id="rId7"/>
    <p:sldId id="327" r:id="rId8"/>
    <p:sldId id="328" r:id="rId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60D2D0E-8F05-43CC-B0C0-61242CE5E89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541B850-67C3-4744-BF10-0E2014BDFB3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ABAA8D4-D383-433D-8F50-43FBC8935EC5}" type="datetime1">
              <a:rPr lang="es-ES"/>
              <a:pPr lvl="0"/>
              <a:t>01/12/2020</a:t>
            </a:fld>
            <a:endParaRPr lang="es-ES"/>
          </a:p>
        </p:txBody>
      </p:sp>
      <p:sp>
        <p:nvSpPr>
          <p:cNvPr id="4" name="Marcador de imagen de diapositiva 3">
            <a:extLst>
              <a:ext uri="{FF2B5EF4-FFF2-40B4-BE49-F238E27FC236}">
                <a16:creationId xmlns:a16="http://schemas.microsoft.com/office/drawing/2014/main" id="{6F5AE7AB-01AD-4FDE-9B29-1A523838014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BC741E1-2394-4776-B1C1-5F289BCF4B7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58C8EB9-A0E7-4EF5-B29F-CF2DA4ADF64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D6A67C5-035F-486D-8B5F-B0053B4A3D6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88CB18D-6A20-420E-BDBB-B8775D21E69F}" type="slidenum">
              <a:t>‹Nº›</a:t>
            </a:fld>
            <a:endParaRPr lang="es-ES"/>
          </a:p>
        </p:txBody>
      </p:sp>
    </p:spTree>
    <p:extLst>
      <p:ext uri="{BB962C8B-B14F-4D97-AF65-F5344CB8AC3E}">
        <p14:creationId xmlns:p14="http://schemas.microsoft.com/office/powerpoint/2010/main" val="405222829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BE7B790-7138-4C01-88FE-8E6D38D5592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26C69F1-2126-4FE7-941A-C87A3E2DBA7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9E664CE-30E8-4C17-A4E1-EFDCB1A2F1C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AE27B62-4839-48F0-9AD0-19BC69545CE7}"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F5B288D-9C07-451F-8E4F-1F88924C37E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6904B44-A3F0-49F5-B161-C95BFCD28DF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7043196-70D6-4593-B2F0-4EABA1B3E43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0F23C26-812A-4CDE-929A-6A1B9D7AEC6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24D414-6559-4042-B9A6-8AC5A746876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6CDA753-10DE-415C-93F2-D287289D7DE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52AA5B2-9143-4A7E-AB30-825E17D6941E}"/>
              </a:ext>
            </a:extLst>
          </p:cNvPr>
          <p:cNvSpPr txBox="1">
            <a:spLocks noGrp="1"/>
          </p:cNvSpPr>
          <p:nvPr>
            <p:ph type="dt" sz="half" idx="7"/>
          </p:nvPr>
        </p:nvSpPr>
        <p:spPr/>
        <p:txBody>
          <a:bodyPr/>
          <a:lstStyle>
            <a:lvl1pPr>
              <a:defRPr/>
            </a:lvl1pPr>
          </a:lstStyle>
          <a:p>
            <a:pPr lvl="0"/>
            <a:fld id="{5AD858DC-8A94-4931-90B9-9785DD619F1A}" type="datetime1">
              <a:rPr lang="es-ES"/>
              <a:pPr lvl="0"/>
              <a:t>01/12/2020</a:t>
            </a:fld>
            <a:endParaRPr lang="es-ES"/>
          </a:p>
        </p:txBody>
      </p:sp>
      <p:sp>
        <p:nvSpPr>
          <p:cNvPr id="5" name="Marcador de pie de página 4">
            <a:extLst>
              <a:ext uri="{FF2B5EF4-FFF2-40B4-BE49-F238E27FC236}">
                <a16:creationId xmlns:a16="http://schemas.microsoft.com/office/drawing/2014/main" id="{74B595AE-9ABC-4482-9B43-152AB40CBEE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9ED4F63-0446-415B-814E-D99EEBB5F6B1}"/>
              </a:ext>
            </a:extLst>
          </p:cNvPr>
          <p:cNvSpPr txBox="1">
            <a:spLocks noGrp="1"/>
          </p:cNvSpPr>
          <p:nvPr>
            <p:ph type="sldNum" sz="quarter" idx="8"/>
          </p:nvPr>
        </p:nvSpPr>
        <p:spPr/>
        <p:txBody>
          <a:bodyPr/>
          <a:lstStyle>
            <a:lvl1pPr>
              <a:defRPr/>
            </a:lvl1pPr>
          </a:lstStyle>
          <a:p>
            <a:pPr lvl="0"/>
            <a:fld id="{E6AF0B37-E791-49A4-A109-D3BB5FBAC555}" type="slidenum">
              <a:t>‹Nº›</a:t>
            </a:fld>
            <a:endParaRPr lang="es-ES"/>
          </a:p>
        </p:txBody>
      </p:sp>
    </p:spTree>
    <p:extLst>
      <p:ext uri="{BB962C8B-B14F-4D97-AF65-F5344CB8AC3E}">
        <p14:creationId xmlns:p14="http://schemas.microsoft.com/office/powerpoint/2010/main" val="160964370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1CECED-38D8-41AF-BE43-24B4C8283A3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FF352E4-101E-4A3D-A2D4-EEDE9BD0548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872C2CE-D5F0-4437-A1C7-17F8E7BDAFA7}"/>
              </a:ext>
            </a:extLst>
          </p:cNvPr>
          <p:cNvSpPr txBox="1">
            <a:spLocks noGrp="1"/>
          </p:cNvSpPr>
          <p:nvPr>
            <p:ph type="dt" sz="half" idx="7"/>
          </p:nvPr>
        </p:nvSpPr>
        <p:spPr/>
        <p:txBody>
          <a:bodyPr/>
          <a:lstStyle>
            <a:lvl1pPr>
              <a:defRPr/>
            </a:lvl1pPr>
          </a:lstStyle>
          <a:p>
            <a:pPr lvl="0"/>
            <a:fld id="{B4999DA7-E3D8-49FB-B73C-AE9B8CCF5B50}" type="datetime1">
              <a:rPr lang="es-ES"/>
              <a:pPr lvl="0"/>
              <a:t>01/12/2020</a:t>
            </a:fld>
            <a:endParaRPr lang="es-ES"/>
          </a:p>
        </p:txBody>
      </p:sp>
      <p:sp>
        <p:nvSpPr>
          <p:cNvPr id="5" name="Marcador de pie de página 4">
            <a:extLst>
              <a:ext uri="{FF2B5EF4-FFF2-40B4-BE49-F238E27FC236}">
                <a16:creationId xmlns:a16="http://schemas.microsoft.com/office/drawing/2014/main" id="{13F9378D-8B99-45B0-A38B-6CE6F1380AF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CDE5783-81E6-4CFA-AAAC-C896864E5B57}"/>
              </a:ext>
            </a:extLst>
          </p:cNvPr>
          <p:cNvSpPr txBox="1">
            <a:spLocks noGrp="1"/>
          </p:cNvSpPr>
          <p:nvPr>
            <p:ph type="sldNum" sz="quarter" idx="8"/>
          </p:nvPr>
        </p:nvSpPr>
        <p:spPr/>
        <p:txBody>
          <a:bodyPr/>
          <a:lstStyle>
            <a:lvl1pPr>
              <a:defRPr/>
            </a:lvl1pPr>
          </a:lstStyle>
          <a:p>
            <a:pPr lvl="0"/>
            <a:fld id="{85B48F2A-C910-4609-964F-389E0BBE0D32}" type="slidenum">
              <a:t>‹Nº›</a:t>
            </a:fld>
            <a:endParaRPr lang="es-ES"/>
          </a:p>
        </p:txBody>
      </p:sp>
    </p:spTree>
    <p:extLst>
      <p:ext uri="{BB962C8B-B14F-4D97-AF65-F5344CB8AC3E}">
        <p14:creationId xmlns:p14="http://schemas.microsoft.com/office/powerpoint/2010/main" val="976803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AB770C-534D-4543-8ED0-584286F6803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4B74071-5005-4DD4-A584-38DC63D3C50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595B290-0F90-47B7-B34B-A28FFDE5082F}"/>
              </a:ext>
            </a:extLst>
          </p:cNvPr>
          <p:cNvSpPr txBox="1">
            <a:spLocks noGrp="1"/>
          </p:cNvSpPr>
          <p:nvPr>
            <p:ph type="dt" sz="half" idx="7"/>
          </p:nvPr>
        </p:nvSpPr>
        <p:spPr/>
        <p:txBody>
          <a:bodyPr/>
          <a:lstStyle>
            <a:lvl1pPr>
              <a:defRPr/>
            </a:lvl1pPr>
          </a:lstStyle>
          <a:p>
            <a:pPr lvl="0"/>
            <a:fld id="{7A91151C-A5FB-49B9-A8D2-841A60B8C1A2}" type="datetime1">
              <a:rPr lang="es-ES"/>
              <a:pPr lvl="0"/>
              <a:t>01/12/2020</a:t>
            </a:fld>
            <a:endParaRPr lang="es-ES"/>
          </a:p>
        </p:txBody>
      </p:sp>
      <p:sp>
        <p:nvSpPr>
          <p:cNvPr id="5" name="Marcador de pie de página 4">
            <a:extLst>
              <a:ext uri="{FF2B5EF4-FFF2-40B4-BE49-F238E27FC236}">
                <a16:creationId xmlns:a16="http://schemas.microsoft.com/office/drawing/2014/main" id="{4D36C198-F7C7-43C5-812E-6112E6CE9BD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A78B8D8-44FA-4BD2-872D-A7D0841F2F09}"/>
              </a:ext>
            </a:extLst>
          </p:cNvPr>
          <p:cNvSpPr txBox="1">
            <a:spLocks noGrp="1"/>
          </p:cNvSpPr>
          <p:nvPr>
            <p:ph type="sldNum" sz="quarter" idx="8"/>
          </p:nvPr>
        </p:nvSpPr>
        <p:spPr/>
        <p:txBody>
          <a:bodyPr/>
          <a:lstStyle>
            <a:lvl1pPr>
              <a:defRPr/>
            </a:lvl1pPr>
          </a:lstStyle>
          <a:p>
            <a:pPr lvl="0"/>
            <a:fld id="{753858E1-6291-49C5-ACE2-417A21DA090A}" type="slidenum">
              <a:t>‹Nº›</a:t>
            </a:fld>
            <a:endParaRPr lang="es-ES"/>
          </a:p>
        </p:txBody>
      </p:sp>
    </p:spTree>
    <p:extLst>
      <p:ext uri="{BB962C8B-B14F-4D97-AF65-F5344CB8AC3E}">
        <p14:creationId xmlns:p14="http://schemas.microsoft.com/office/powerpoint/2010/main" val="2434134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BB9793-925F-4F90-8C21-251A582BEA8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D38F7AF-AF2A-43F5-8637-D1EA54BBAF3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14BCB8B-693B-49D8-B337-37647039346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19F4812-852F-4299-9CB0-D36265F661DD}"/>
              </a:ext>
            </a:extLst>
          </p:cNvPr>
          <p:cNvSpPr txBox="1">
            <a:spLocks noGrp="1"/>
          </p:cNvSpPr>
          <p:nvPr>
            <p:ph type="dt" sz="half" idx="7"/>
          </p:nvPr>
        </p:nvSpPr>
        <p:spPr/>
        <p:txBody>
          <a:bodyPr/>
          <a:lstStyle>
            <a:lvl1pPr>
              <a:defRPr/>
            </a:lvl1pPr>
          </a:lstStyle>
          <a:p>
            <a:pPr lvl="0"/>
            <a:fld id="{B8B3D692-966C-47EF-A3A7-5AE1825CE229}" type="datetime1">
              <a:rPr lang="es-ES"/>
              <a:pPr lvl="0"/>
              <a:t>01/12/2020</a:t>
            </a:fld>
            <a:endParaRPr lang="es-ES"/>
          </a:p>
        </p:txBody>
      </p:sp>
      <p:sp>
        <p:nvSpPr>
          <p:cNvPr id="6" name="Marcador de pie de página 5">
            <a:extLst>
              <a:ext uri="{FF2B5EF4-FFF2-40B4-BE49-F238E27FC236}">
                <a16:creationId xmlns:a16="http://schemas.microsoft.com/office/drawing/2014/main" id="{17A185E4-4E36-4238-A272-D30D3A997F7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A14256B-2B60-4191-B1D9-BA6FCD6D7E28}"/>
              </a:ext>
            </a:extLst>
          </p:cNvPr>
          <p:cNvSpPr txBox="1">
            <a:spLocks noGrp="1"/>
          </p:cNvSpPr>
          <p:nvPr>
            <p:ph type="sldNum" sz="quarter" idx="8"/>
          </p:nvPr>
        </p:nvSpPr>
        <p:spPr/>
        <p:txBody>
          <a:bodyPr/>
          <a:lstStyle>
            <a:lvl1pPr>
              <a:defRPr/>
            </a:lvl1pPr>
          </a:lstStyle>
          <a:p>
            <a:pPr lvl="0"/>
            <a:fld id="{D7E15184-F65E-4006-8D82-22DC77EC3165}" type="slidenum">
              <a:t>‹Nº›</a:t>
            </a:fld>
            <a:endParaRPr lang="es-ES"/>
          </a:p>
        </p:txBody>
      </p:sp>
    </p:spTree>
    <p:extLst>
      <p:ext uri="{BB962C8B-B14F-4D97-AF65-F5344CB8AC3E}">
        <p14:creationId xmlns:p14="http://schemas.microsoft.com/office/powerpoint/2010/main" val="1649033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A30754-4185-4871-AAFE-6DD39850CA1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369A3DE-3C1D-49A3-88C0-13AA1B23A54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435BE22-F2F3-4758-B1D6-AE8FE476F09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B053605-7C92-40B7-B458-03FD0CC88E0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0DA25AF-6A65-422F-858B-C942E94FAA9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113C45A-1FB7-481A-8D1C-D3EF8A9CEA5F}"/>
              </a:ext>
            </a:extLst>
          </p:cNvPr>
          <p:cNvSpPr txBox="1">
            <a:spLocks noGrp="1"/>
          </p:cNvSpPr>
          <p:nvPr>
            <p:ph type="dt" sz="half" idx="7"/>
          </p:nvPr>
        </p:nvSpPr>
        <p:spPr/>
        <p:txBody>
          <a:bodyPr/>
          <a:lstStyle>
            <a:lvl1pPr>
              <a:defRPr/>
            </a:lvl1pPr>
          </a:lstStyle>
          <a:p>
            <a:pPr lvl="0"/>
            <a:fld id="{1ED9CBA1-9CC9-49C4-83E9-BC651ACC4208}" type="datetime1">
              <a:rPr lang="es-ES"/>
              <a:pPr lvl="0"/>
              <a:t>01/12/2020</a:t>
            </a:fld>
            <a:endParaRPr lang="es-ES"/>
          </a:p>
        </p:txBody>
      </p:sp>
      <p:sp>
        <p:nvSpPr>
          <p:cNvPr id="8" name="Marcador de pie de página 7">
            <a:extLst>
              <a:ext uri="{FF2B5EF4-FFF2-40B4-BE49-F238E27FC236}">
                <a16:creationId xmlns:a16="http://schemas.microsoft.com/office/drawing/2014/main" id="{6ADBB441-5E19-400A-8849-7DE1E84BDEC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A56A166-1DB1-4237-9781-91897317B7DE}"/>
              </a:ext>
            </a:extLst>
          </p:cNvPr>
          <p:cNvSpPr txBox="1">
            <a:spLocks noGrp="1"/>
          </p:cNvSpPr>
          <p:nvPr>
            <p:ph type="sldNum" sz="quarter" idx="8"/>
          </p:nvPr>
        </p:nvSpPr>
        <p:spPr/>
        <p:txBody>
          <a:bodyPr/>
          <a:lstStyle>
            <a:lvl1pPr>
              <a:defRPr/>
            </a:lvl1pPr>
          </a:lstStyle>
          <a:p>
            <a:pPr lvl="0"/>
            <a:fld id="{6EA77639-753D-4529-B2E7-683F5725A92B}" type="slidenum">
              <a:t>‹Nº›</a:t>
            </a:fld>
            <a:endParaRPr lang="es-ES"/>
          </a:p>
        </p:txBody>
      </p:sp>
    </p:spTree>
    <p:extLst>
      <p:ext uri="{BB962C8B-B14F-4D97-AF65-F5344CB8AC3E}">
        <p14:creationId xmlns:p14="http://schemas.microsoft.com/office/powerpoint/2010/main" val="762799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9B4042-2401-4BF0-97C7-12F166780DD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E2BA7AC-7D1D-4363-897B-FD28FDE3CCDC}"/>
              </a:ext>
            </a:extLst>
          </p:cNvPr>
          <p:cNvSpPr txBox="1">
            <a:spLocks noGrp="1"/>
          </p:cNvSpPr>
          <p:nvPr>
            <p:ph type="dt" sz="half" idx="7"/>
          </p:nvPr>
        </p:nvSpPr>
        <p:spPr/>
        <p:txBody>
          <a:bodyPr/>
          <a:lstStyle>
            <a:lvl1pPr>
              <a:defRPr/>
            </a:lvl1pPr>
          </a:lstStyle>
          <a:p>
            <a:pPr lvl="0"/>
            <a:fld id="{5ECDE615-91FB-4FE7-AFE2-006B9916C62E}" type="datetime1">
              <a:rPr lang="es-ES"/>
              <a:pPr lvl="0"/>
              <a:t>01/12/2020</a:t>
            </a:fld>
            <a:endParaRPr lang="es-ES"/>
          </a:p>
        </p:txBody>
      </p:sp>
      <p:sp>
        <p:nvSpPr>
          <p:cNvPr id="4" name="Marcador de pie de página 3">
            <a:extLst>
              <a:ext uri="{FF2B5EF4-FFF2-40B4-BE49-F238E27FC236}">
                <a16:creationId xmlns:a16="http://schemas.microsoft.com/office/drawing/2014/main" id="{6087C83A-98AE-4769-B597-D1E7BF95620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0C08C00-24BA-4BD1-85F3-EC606BA06A33}"/>
              </a:ext>
            </a:extLst>
          </p:cNvPr>
          <p:cNvSpPr txBox="1">
            <a:spLocks noGrp="1"/>
          </p:cNvSpPr>
          <p:nvPr>
            <p:ph type="sldNum" sz="quarter" idx="8"/>
          </p:nvPr>
        </p:nvSpPr>
        <p:spPr/>
        <p:txBody>
          <a:bodyPr/>
          <a:lstStyle>
            <a:lvl1pPr>
              <a:defRPr/>
            </a:lvl1pPr>
          </a:lstStyle>
          <a:p>
            <a:pPr lvl="0"/>
            <a:fld id="{5ABB5F06-FF35-4287-8977-CFF776043B94}" type="slidenum">
              <a:t>‹Nº›</a:t>
            </a:fld>
            <a:endParaRPr lang="es-ES"/>
          </a:p>
        </p:txBody>
      </p:sp>
    </p:spTree>
    <p:extLst>
      <p:ext uri="{BB962C8B-B14F-4D97-AF65-F5344CB8AC3E}">
        <p14:creationId xmlns:p14="http://schemas.microsoft.com/office/powerpoint/2010/main" val="1337410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9CEEBAAF-AC34-4950-BD93-ED586388805C}"/>
              </a:ext>
            </a:extLst>
          </p:cNvPr>
          <p:cNvSpPr txBox="1">
            <a:spLocks noGrp="1"/>
          </p:cNvSpPr>
          <p:nvPr>
            <p:ph type="dt" sz="half" idx="7"/>
          </p:nvPr>
        </p:nvSpPr>
        <p:spPr/>
        <p:txBody>
          <a:bodyPr/>
          <a:lstStyle>
            <a:lvl1pPr>
              <a:defRPr/>
            </a:lvl1pPr>
          </a:lstStyle>
          <a:p>
            <a:pPr lvl="0"/>
            <a:fld id="{95685C87-13E3-413E-99A3-BE11463B7618}" type="datetime1">
              <a:rPr lang="es-ES"/>
              <a:pPr lvl="0"/>
              <a:t>01/12/2020</a:t>
            </a:fld>
            <a:endParaRPr lang="es-ES"/>
          </a:p>
        </p:txBody>
      </p:sp>
      <p:sp>
        <p:nvSpPr>
          <p:cNvPr id="3" name="Marcador de pie de página 2">
            <a:extLst>
              <a:ext uri="{FF2B5EF4-FFF2-40B4-BE49-F238E27FC236}">
                <a16:creationId xmlns:a16="http://schemas.microsoft.com/office/drawing/2014/main" id="{3A1435DA-80D3-46C0-955F-28E9AF26156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6100C72-7A59-4078-BECD-D9FD2832C918}"/>
              </a:ext>
            </a:extLst>
          </p:cNvPr>
          <p:cNvSpPr txBox="1">
            <a:spLocks noGrp="1"/>
          </p:cNvSpPr>
          <p:nvPr>
            <p:ph type="sldNum" sz="quarter" idx="8"/>
          </p:nvPr>
        </p:nvSpPr>
        <p:spPr/>
        <p:txBody>
          <a:bodyPr/>
          <a:lstStyle>
            <a:lvl1pPr>
              <a:defRPr/>
            </a:lvl1pPr>
          </a:lstStyle>
          <a:p>
            <a:pPr lvl="0"/>
            <a:fld id="{7D7ADD72-85C6-4BBE-92C2-EBA7885A9E79}" type="slidenum">
              <a:t>‹Nº›</a:t>
            </a:fld>
            <a:endParaRPr lang="es-ES"/>
          </a:p>
        </p:txBody>
      </p:sp>
    </p:spTree>
    <p:extLst>
      <p:ext uri="{BB962C8B-B14F-4D97-AF65-F5344CB8AC3E}">
        <p14:creationId xmlns:p14="http://schemas.microsoft.com/office/powerpoint/2010/main" val="141927703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0B301DF-AFFB-4CB6-9C4B-6369D4A6A9B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F909FD2-217B-4422-A184-4C727B41F6F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BDD3049-5AF8-481D-A5D2-79B15811576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B294B76-8F96-4CB9-91E4-E7CA7E23C24F}"/>
              </a:ext>
            </a:extLst>
          </p:cNvPr>
          <p:cNvSpPr txBox="1">
            <a:spLocks noGrp="1"/>
          </p:cNvSpPr>
          <p:nvPr>
            <p:ph type="dt" sz="half" idx="7"/>
          </p:nvPr>
        </p:nvSpPr>
        <p:spPr/>
        <p:txBody>
          <a:bodyPr/>
          <a:lstStyle>
            <a:lvl1pPr>
              <a:defRPr/>
            </a:lvl1pPr>
          </a:lstStyle>
          <a:p>
            <a:pPr lvl="0"/>
            <a:fld id="{D865F58B-3D8A-4BD3-8943-6B28558C9506}" type="datetime1">
              <a:rPr lang="es-ES"/>
              <a:pPr lvl="0"/>
              <a:t>01/12/2020</a:t>
            </a:fld>
            <a:endParaRPr lang="es-ES"/>
          </a:p>
        </p:txBody>
      </p:sp>
      <p:sp>
        <p:nvSpPr>
          <p:cNvPr id="6" name="Marcador de pie de página 5">
            <a:extLst>
              <a:ext uri="{FF2B5EF4-FFF2-40B4-BE49-F238E27FC236}">
                <a16:creationId xmlns:a16="http://schemas.microsoft.com/office/drawing/2014/main" id="{03195935-BE68-428F-BF80-E587D4C1D83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9D28699-3C77-4181-945C-626C5CFABA0D}"/>
              </a:ext>
            </a:extLst>
          </p:cNvPr>
          <p:cNvSpPr txBox="1">
            <a:spLocks noGrp="1"/>
          </p:cNvSpPr>
          <p:nvPr>
            <p:ph type="sldNum" sz="quarter" idx="8"/>
          </p:nvPr>
        </p:nvSpPr>
        <p:spPr/>
        <p:txBody>
          <a:bodyPr/>
          <a:lstStyle>
            <a:lvl1pPr>
              <a:defRPr/>
            </a:lvl1pPr>
          </a:lstStyle>
          <a:p>
            <a:pPr lvl="0"/>
            <a:fld id="{82429B0A-ADDA-46FB-8BC8-59BE0B1FFDC2}" type="slidenum">
              <a:t>‹Nº›</a:t>
            </a:fld>
            <a:endParaRPr lang="es-ES"/>
          </a:p>
        </p:txBody>
      </p:sp>
    </p:spTree>
    <p:extLst>
      <p:ext uri="{BB962C8B-B14F-4D97-AF65-F5344CB8AC3E}">
        <p14:creationId xmlns:p14="http://schemas.microsoft.com/office/powerpoint/2010/main" val="706939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717E96-1DBE-4A26-BE40-4656C1A5BB2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F2C7EC0-A898-4E05-B635-249F133B65B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B34CAA4-1B1D-498B-8C7C-88F7594A780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0E05A50-40D0-462E-8B45-675F51EDA1BF}"/>
              </a:ext>
            </a:extLst>
          </p:cNvPr>
          <p:cNvSpPr txBox="1">
            <a:spLocks noGrp="1"/>
          </p:cNvSpPr>
          <p:nvPr>
            <p:ph type="dt" sz="half" idx="7"/>
          </p:nvPr>
        </p:nvSpPr>
        <p:spPr/>
        <p:txBody>
          <a:bodyPr/>
          <a:lstStyle>
            <a:lvl1pPr>
              <a:defRPr/>
            </a:lvl1pPr>
          </a:lstStyle>
          <a:p>
            <a:pPr lvl="0"/>
            <a:fld id="{4F256A0A-6D4D-40BA-9681-D51A9F0D1278}" type="datetime1">
              <a:rPr lang="es-ES"/>
              <a:pPr lvl="0"/>
              <a:t>01/12/2020</a:t>
            </a:fld>
            <a:endParaRPr lang="es-ES"/>
          </a:p>
        </p:txBody>
      </p:sp>
      <p:sp>
        <p:nvSpPr>
          <p:cNvPr id="6" name="Marcador de pie de página 5">
            <a:extLst>
              <a:ext uri="{FF2B5EF4-FFF2-40B4-BE49-F238E27FC236}">
                <a16:creationId xmlns:a16="http://schemas.microsoft.com/office/drawing/2014/main" id="{23FAEC31-7C67-44D7-A3EA-B751CA18CA3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C67A9A7-2B10-401D-8941-70F96A509326}"/>
              </a:ext>
            </a:extLst>
          </p:cNvPr>
          <p:cNvSpPr txBox="1">
            <a:spLocks noGrp="1"/>
          </p:cNvSpPr>
          <p:nvPr>
            <p:ph type="sldNum" sz="quarter" idx="8"/>
          </p:nvPr>
        </p:nvSpPr>
        <p:spPr/>
        <p:txBody>
          <a:bodyPr/>
          <a:lstStyle>
            <a:lvl1pPr>
              <a:defRPr/>
            </a:lvl1pPr>
          </a:lstStyle>
          <a:p>
            <a:pPr lvl="0"/>
            <a:fld id="{C777D132-9EB4-4F05-A66E-84457696130A}" type="slidenum">
              <a:t>‹Nº›</a:t>
            </a:fld>
            <a:endParaRPr lang="es-ES"/>
          </a:p>
        </p:txBody>
      </p:sp>
    </p:spTree>
    <p:extLst>
      <p:ext uri="{BB962C8B-B14F-4D97-AF65-F5344CB8AC3E}">
        <p14:creationId xmlns:p14="http://schemas.microsoft.com/office/powerpoint/2010/main" val="3865250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A2F740-453C-43D5-A223-7F491E465CA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787E9A3-C1EA-4841-8CFA-353E62DCCA7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DC1631-8D60-4178-AA1D-EB259A8626E4}"/>
              </a:ext>
            </a:extLst>
          </p:cNvPr>
          <p:cNvSpPr txBox="1">
            <a:spLocks noGrp="1"/>
          </p:cNvSpPr>
          <p:nvPr>
            <p:ph type="dt" sz="half" idx="7"/>
          </p:nvPr>
        </p:nvSpPr>
        <p:spPr/>
        <p:txBody>
          <a:bodyPr/>
          <a:lstStyle>
            <a:lvl1pPr>
              <a:defRPr/>
            </a:lvl1pPr>
          </a:lstStyle>
          <a:p>
            <a:pPr lvl="0"/>
            <a:fld id="{0CF3E84E-53A8-4BEB-8500-D7E90957F8C1}" type="datetime1">
              <a:rPr lang="es-ES"/>
              <a:pPr lvl="0"/>
              <a:t>01/12/2020</a:t>
            </a:fld>
            <a:endParaRPr lang="es-ES"/>
          </a:p>
        </p:txBody>
      </p:sp>
      <p:sp>
        <p:nvSpPr>
          <p:cNvPr id="5" name="Marcador de pie de página 4">
            <a:extLst>
              <a:ext uri="{FF2B5EF4-FFF2-40B4-BE49-F238E27FC236}">
                <a16:creationId xmlns:a16="http://schemas.microsoft.com/office/drawing/2014/main" id="{A66F35AD-8C02-4AA2-B5BE-192AFF5E5A0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889BD7A-6F3B-4123-BAC3-EBBD229743A4}"/>
              </a:ext>
            </a:extLst>
          </p:cNvPr>
          <p:cNvSpPr txBox="1">
            <a:spLocks noGrp="1"/>
          </p:cNvSpPr>
          <p:nvPr>
            <p:ph type="sldNum" sz="quarter" idx="8"/>
          </p:nvPr>
        </p:nvSpPr>
        <p:spPr/>
        <p:txBody>
          <a:bodyPr/>
          <a:lstStyle>
            <a:lvl1pPr>
              <a:defRPr/>
            </a:lvl1pPr>
          </a:lstStyle>
          <a:p>
            <a:pPr lvl="0"/>
            <a:fld id="{C2E17E71-EC6A-4E0D-8318-D33D054A9B3E}" type="slidenum">
              <a:t>‹Nº›</a:t>
            </a:fld>
            <a:endParaRPr lang="es-ES"/>
          </a:p>
        </p:txBody>
      </p:sp>
    </p:spTree>
    <p:extLst>
      <p:ext uri="{BB962C8B-B14F-4D97-AF65-F5344CB8AC3E}">
        <p14:creationId xmlns:p14="http://schemas.microsoft.com/office/powerpoint/2010/main" val="720527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35E8432-39C8-4E3B-9FEF-351A1F0BDFB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BFA304A-95CC-46E2-8EEB-50851044370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86316BA-C3EB-43B8-AC83-D15805256135}"/>
              </a:ext>
            </a:extLst>
          </p:cNvPr>
          <p:cNvSpPr txBox="1">
            <a:spLocks noGrp="1"/>
          </p:cNvSpPr>
          <p:nvPr>
            <p:ph type="dt" sz="half" idx="7"/>
          </p:nvPr>
        </p:nvSpPr>
        <p:spPr/>
        <p:txBody>
          <a:bodyPr/>
          <a:lstStyle>
            <a:lvl1pPr>
              <a:defRPr/>
            </a:lvl1pPr>
          </a:lstStyle>
          <a:p>
            <a:pPr lvl="0"/>
            <a:fld id="{9D8BB0A2-1EFD-44BE-9C7F-83F1D5DA75EC}" type="datetime1">
              <a:rPr lang="es-ES"/>
              <a:pPr lvl="0"/>
              <a:t>01/12/2020</a:t>
            </a:fld>
            <a:endParaRPr lang="es-ES"/>
          </a:p>
        </p:txBody>
      </p:sp>
      <p:sp>
        <p:nvSpPr>
          <p:cNvPr id="5" name="Marcador de pie de página 4">
            <a:extLst>
              <a:ext uri="{FF2B5EF4-FFF2-40B4-BE49-F238E27FC236}">
                <a16:creationId xmlns:a16="http://schemas.microsoft.com/office/drawing/2014/main" id="{5FFD5B1A-9F25-4EE5-905E-5E34D19C65D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D5D4D90-B301-4583-BA9D-5C3EDBD2E241}"/>
              </a:ext>
            </a:extLst>
          </p:cNvPr>
          <p:cNvSpPr txBox="1">
            <a:spLocks noGrp="1"/>
          </p:cNvSpPr>
          <p:nvPr>
            <p:ph type="sldNum" sz="quarter" idx="8"/>
          </p:nvPr>
        </p:nvSpPr>
        <p:spPr/>
        <p:txBody>
          <a:bodyPr/>
          <a:lstStyle>
            <a:lvl1pPr>
              <a:defRPr/>
            </a:lvl1pPr>
          </a:lstStyle>
          <a:p>
            <a:pPr lvl="0"/>
            <a:fld id="{511142C5-7320-427D-B6E9-A485E316C274}" type="slidenum">
              <a:t>‹Nº›</a:t>
            </a:fld>
            <a:endParaRPr lang="es-ES"/>
          </a:p>
        </p:txBody>
      </p:sp>
    </p:spTree>
    <p:extLst>
      <p:ext uri="{BB962C8B-B14F-4D97-AF65-F5344CB8AC3E}">
        <p14:creationId xmlns:p14="http://schemas.microsoft.com/office/powerpoint/2010/main" val="6327620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AA6CC44-BE08-41EA-8ABF-A3A2478C69A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C0923FE-60A5-4461-A5E5-8166DE66D4A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829DB4C-8954-4808-AE49-5D21B8516FE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4DC64C3-DD93-4489-AAFA-E243D41CBF7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CAE969B-8763-4195-A47E-C7BB926F1A33}"/>
              </a:ext>
            </a:extLst>
          </p:cNvPr>
          <p:cNvSpPr txBox="1">
            <a:spLocks noGrp="1"/>
          </p:cNvSpPr>
          <p:nvPr>
            <p:ph type="sldNum" sz="quarter" idx="8"/>
          </p:nvPr>
        </p:nvSpPr>
        <p:spPr/>
        <p:txBody>
          <a:bodyPr/>
          <a:lstStyle>
            <a:lvl1pPr>
              <a:defRPr sz="1400"/>
            </a:lvl1pPr>
          </a:lstStyle>
          <a:p>
            <a:pPr lvl="0"/>
            <a:fld id="{4336D0CB-C424-486B-B394-EAB425761CC6}" type="slidenum">
              <a:t>‹Nº›</a:t>
            </a:fld>
            <a:endParaRPr lang="es-ES"/>
          </a:p>
        </p:txBody>
      </p:sp>
    </p:spTree>
    <p:extLst>
      <p:ext uri="{BB962C8B-B14F-4D97-AF65-F5344CB8AC3E}">
        <p14:creationId xmlns:p14="http://schemas.microsoft.com/office/powerpoint/2010/main" val="370262569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B30F1E-1013-4E35-AC28-6C5078C30D0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C27583E-766C-4586-BD9C-64393A1E8EB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67A05F6-0256-4FFA-884E-E136B4EB5C5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921265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653432C-A0B9-4D1F-9002-D48EF8E65F3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EB3A2C0-4805-4115-A742-ACC5FAEC9E3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0B5E3CE-DAEC-4435-A12D-EADA70A611C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F3A5EF4-ADCA-4273-B285-F00059618C28}" type="datetime1">
              <a:rPr lang="es-ES"/>
              <a:pPr lvl="0"/>
              <a:t>01/12/2020</a:t>
            </a:fld>
            <a:endParaRPr lang="es-ES"/>
          </a:p>
        </p:txBody>
      </p:sp>
      <p:sp>
        <p:nvSpPr>
          <p:cNvPr id="5" name="Marcador de pie de página 4">
            <a:extLst>
              <a:ext uri="{FF2B5EF4-FFF2-40B4-BE49-F238E27FC236}">
                <a16:creationId xmlns:a16="http://schemas.microsoft.com/office/drawing/2014/main" id="{BA309621-4084-4277-9FC4-AA2034FD8D9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238BFEF-AA2D-4112-9886-C87F436B841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D6EEFF6-B6A8-4EB8-B4D2-9CBC41C68C5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451C5D2-02D6-4EFB-B075-A263FDD734B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D211237-1EDF-406B-9A23-5AA66E6DB0F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740A982-4CCC-4D90-91E1-0D628486AB4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E3E0EE2-457D-4559-9FF1-B8A4FC6DB511}"/>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A301C16-688A-4BE4-9DBF-AC232482F4A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BD6ABE5-8D1F-4EC3-B105-ACE893006A1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BB4AE4A-5F02-4674-8125-77BAAA6F12D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94766744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4.png"/><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4.png"/><Relationship Id="rId5" Type="http://schemas.openxmlformats.org/officeDocument/2006/relationships/image" Target="../media/image5.jp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hyperlink" Target="https://vk.com/mispps" TargetMode="External"/><Relationship Id="rId3" Type="http://schemas.openxmlformats.org/officeDocument/2006/relationships/image" Target="../media/image7.png"/><Relationship Id="rId7" Type="http://schemas.openxmlformats.org/officeDocument/2006/relationships/hyperlink" Target="https://www.facebook.com/mispps" TargetMode="External"/><Relationship Id="rId12" Type="http://schemas.openxmlformats.org/officeDocument/2006/relationships/image" Target="../media/image1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9.png"/><Relationship Id="rId11" Type="http://schemas.openxmlformats.org/officeDocument/2006/relationships/hyperlink" Target="https://plus.google.com/+Mispps/" TargetMode="External"/><Relationship Id="rId5" Type="http://schemas.openxmlformats.org/officeDocument/2006/relationships/image" Target="../media/image8.png"/><Relationship Id="rId10" Type="http://schemas.openxmlformats.org/officeDocument/2006/relationships/image" Target="../media/image1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09E79D-13BF-4AD9-BCAB-79E800FDB6F5}"/>
              </a:ext>
            </a:extLst>
          </p:cNvPr>
          <p:cNvPicPr>
            <a:picLocks noChangeAspect="1"/>
          </p:cNvPicPr>
          <p:nvPr/>
        </p:nvPicPr>
        <p:blipFill>
          <a:blip r:embed="rId2"/>
          <a:stretch>
            <a:fillRect/>
          </a:stretch>
        </p:blipFill>
        <p:spPr>
          <a:xfrm>
            <a:off x="2614470" y="1603720"/>
            <a:ext cx="6963055" cy="3920672"/>
          </a:xfrm>
          <a:prstGeom prst="rect">
            <a:avLst/>
          </a:prstGeom>
          <a:noFill/>
          <a:ln w="76196" cap="flat">
            <a:solidFill>
              <a:srgbClr val="FFFF00"/>
            </a:solidFill>
            <a:prstDash val="solid"/>
            <a:round/>
          </a:ln>
        </p:spPr>
      </p:pic>
      <p:sp>
        <p:nvSpPr>
          <p:cNvPr id="3" name="CuadroTexto 3">
            <a:extLst>
              <a:ext uri="{FF2B5EF4-FFF2-40B4-BE49-F238E27FC236}">
                <a16:creationId xmlns:a16="http://schemas.microsoft.com/office/drawing/2014/main" id="{B40A9B32-EF8A-4384-9300-CD9D539C87A3}"/>
              </a:ext>
            </a:extLst>
          </p:cNvPr>
          <p:cNvSpPr txBox="1"/>
          <p:nvPr/>
        </p:nvSpPr>
        <p:spPr>
          <a:xfrm>
            <a:off x="1855436" y="559292"/>
            <a:ext cx="8362764" cy="83099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800" b="1" i="0" u="none" strike="noStrike" kern="1200" cap="none" spc="0" baseline="0">
                <a:solidFill>
                  <a:srgbClr val="FFFFFF"/>
                </a:solidFill>
                <a:uFillTx/>
                <a:latin typeface="Calibri"/>
              </a:rPr>
              <a:t>GRUPO SIEMPRE ASÍ</a:t>
            </a:r>
          </a:p>
        </p:txBody>
      </p:sp>
      <p:sp>
        <p:nvSpPr>
          <p:cNvPr id="4" name="CuadroTexto 4">
            <a:extLst>
              <a:ext uri="{FF2B5EF4-FFF2-40B4-BE49-F238E27FC236}">
                <a16:creationId xmlns:a16="http://schemas.microsoft.com/office/drawing/2014/main" id="{E56D45AE-EF4D-47C0-A826-8C88FA2D7457}"/>
              </a:ext>
            </a:extLst>
          </p:cNvPr>
          <p:cNvSpPr txBox="1"/>
          <p:nvPr/>
        </p:nvSpPr>
        <p:spPr>
          <a:xfrm>
            <a:off x="2547893" y="5717221"/>
            <a:ext cx="7146520" cy="83099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800" b="1" i="0" u="none" strike="noStrike" kern="1200" cap="none" spc="0" baseline="0">
                <a:solidFill>
                  <a:srgbClr val="FFFFFF"/>
                </a:solidFill>
                <a:uFillTx/>
                <a:latin typeface="Calibri"/>
              </a:rPr>
              <a:t>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857D5E-B3DD-4405-8619-959060CC41B9}"/>
              </a:ext>
            </a:extLst>
          </p:cNvPr>
          <p:cNvPicPr>
            <a:picLocks noChangeAspect="1"/>
          </p:cNvPicPr>
          <p:nvPr/>
        </p:nvPicPr>
        <p:blipFill>
          <a:blip r:embed="rId3"/>
          <a:stretch>
            <a:fillRect/>
          </a:stretch>
        </p:blipFill>
        <p:spPr>
          <a:xfrm>
            <a:off x="751115" y="1508165"/>
            <a:ext cx="5733836" cy="3841668"/>
          </a:xfrm>
          <a:prstGeom prst="rect">
            <a:avLst/>
          </a:prstGeom>
          <a:noFill/>
          <a:ln cap="flat">
            <a:noFill/>
          </a:ln>
        </p:spPr>
      </p:pic>
      <p:sp>
        <p:nvSpPr>
          <p:cNvPr id="3" name="CuadroTexto 3">
            <a:extLst>
              <a:ext uri="{FF2B5EF4-FFF2-40B4-BE49-F238E27FC236}">
                <a16:creationId xmlns:a16="http://schemas.microsoft.com/office/drawing/2014/main" id="{2306FA46-9213-4646-BCAF-A7E7E41D4FFF}"/>
              </a:ext>
            </a:extLst>
          </p:cNvPr>
          <p:cNvSpPr txBox="1"/>
          <p:nvPr/>
        </p:nvSpPr>
        <p:spPr>
          <a:xfrm>
            <a:off x="6880192" y="2450235"/>
            <a:ext cx="4634142" cy="203132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Siempre Así es un grupo de música popular creado en Sevilla (España). Nació por la amistad que surgió entre un grupo de jóvenes, que formaba parte del coro de la hermandad del Rocío de Triana. El nombre del grupo surgió con la intención de que pasara lo que pasara el grupo siempre se mantuviera unido.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633197-2A51-49AA-B87D-43399AB93768}"/>
              </a:ext>
            </a:extLst>
          </p:cNvPr>
          <p:cNvPicPr>
            <a:picLocks noChangeAspect="1"/>
          </p:cNvPicPr>
          <p:nvPr/>
        </p:nvPicPr>
        <p:blipFill>
          <a:blip r:embed="rId4"/>
          <a:stretch>
            <a:fillRect/>
          </a:stretch>
        </p:blipFill>
        <p:spPr>
          <a:xfrm>
            <a:off x="0" y="0"/>
            <a:ext cx="12191996" cy="6905621"/>
          </a:xfrm>
          <a:prstGeom prst="rect">
            <a:avLst/>
          </a:prstGeom>
          <a:noFill/>
          <a:ln cap="flat">
            <a:noFill/>
          </a:ln>
        </p:spPr>
      </p:pic>
      <p:sp>
        <p:nvSpPr>
          <p:cNvPr id="3" name="CuadroTexto 2">
            <a:extLst>
              <a:ext uri="{FF2B5EF4-FFF2-40B4-BE49-F238E27FC236}">
                <a16:creationId xmlns:a16="http://schemas.microsoft.com/office/drawing/2014/main" id="{7F2589B4-B983-41B5-9A59-30010C4C1664}"/>
              </a:ext>
            </a:extLst>
          </p:cNvPr>
          <p:cNvSpPr txBox="1"/>
          <p:nvPr/>
        </p:nvSpPr>
        <p:spPr>
          <a:xfrm>
            <a:off x="4190265" y="5992428"/>
            <a:ext cx="377300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A mi manera</a:t>
            </a:r>
          </a:p>
        </p:txBody>
      </p:sp>
      <p:pic>
        <p:nvPicPr>
          <p:cNvPr id="4" name="A mi manera">
            <a:extLst>
              <a:ext uri="{FF2B5EF4-FFF2-40B4-BE49-F238E27FC236}">
                <a16:creationId xmlns:a16="http://schemas.microsoft.com/office/drawing/2014/main" id="{4C97E504-78B4-43F4-811A-7C805CD4F61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60760" y="49036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4543"/>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779F35-E9EE-4068-9F9F-A2AF2495260A}"/>
              </a:ext>
            </a:extLst>
          </p:cNvPr>
          <p:cNvPicPr>
            <a:picLocks noChangeAspect="1"/>
          </p:cNvPicPr>
          <p:nvPr/>
        </p:nvPicPr>
        <p:blipFill>
          <a:blip r:embed="rId5"/>
          <a:stretch>
            <a:fillRect/>
          </a:stretch>
        </p:blipFill>
        <p:spPr>
          <a:xfrm>
            <a:off x="0" y="0"/>
            <a:ext cx="12191996" cy="6852742"/>
          </a:xfrm>
          <a:prstGeom prst="rect">
            <a:avLst/>
          </a:prstGeom>
          <a:noFill/>
          <a:ln cap="flat">
            <a:noFill/>
          </a:ln>
        </p:spPr>
      </p:pic>
      <p:sp>
        <p:nvSpPr>
          <p:cNvPr id="3" name="CuadroTexto 2">
            <a:extLst>
              <a:ext uri="{FF2B5EF4-FFF2-40B4-BE49-F238E27FC236}">
                <a16:creationId xmlns:a16="http://schemas.microsoft.com/office/drawing/2014/main" id="{CB3406AC-CE5D-43F3-A35D-1BF846588211}"/>
              </a:ext>
            </a:extLst>
          </p:cNvPr>
          <p:cNvSpPr txBox="1"/>
          <p:nvPr/>
        </p:nvSpPr>
        <p:spPr>
          <a:xfrm>
            <a:off x="4190265" y="5992428"/>
            <a:ext cx="3773006"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Tema - Atado a tu cintura</a:t>
            </a:r>
          </a:p>
        </p:txBody>
      </p:sp>
      <p:pic>
        <p:nvPicPr>
          <p:cNvPr id="4" name="Atado a tu cintura">
            <a:extLst>
              <a:ext uri="{FF2B5EF4-FFF2-40B4-BE49-F238E27FC236}">
                <a16:creationId xmlns:a16="http://schemas.microsoft.com/office/drawing/2014/main" id="{F3C334A8-D082-40ED-99A2-1F9D8A9CF6E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76674" y="511674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p:endCondLst>
                    <p:cond evt="onNext" delay="0">
                      <p:tgtEl>
                        <p:sldTgt/>
                      </p:tgtEl>
                    </p:cond>
                    <p:cond evt="onPrev"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D96B281-BE35-45DE-8670-D7E363DDC2A8}"/>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6199F22-F651-4795-A2F4-DED9F6523C6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65FDA82-C18B-42AE-851B-8190A3BA99D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D416157-9429-404D-9949-17BDE1D5B41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06DBB20-AAFE-4D67-A990-7C1A383AAB6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C75A992-32CF-4FF5-A02E-E1DCF3392D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1BC5CEF-D847-4C3A-BD4B-9FD5B4B00A0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05EF407-0EDE-4221-9461-A055C3B96A0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F474864-D7CC-4659-8BC9-51E5D3591B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18FE2E22-E0DA-4563-A82C-B4663414044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558EED3-7CAC-43E8-B452-9DD78EF38E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76FB2D5-9679-43CB-A69A-983C2785F81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3726491-3140-4987-AA6D-FC0C1251524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7F06896-627F-4C4B-9746-0D2657E16E4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478144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112</Words>
  <Application>Microsoft Office PowerPoint</Application>
  <PresentationFormat>Panorámica</PresentationFormat>
  <Paragraphs>12</Paragraphs>
  <Slides>6</Slides>
  <Notes>2</Notes>
  <HiddenSlides>0</HiddenSlides>
  <MMClips>2</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vt:i4>
      </vt:variant>
    </vt:vector>
  </HeadingPairs>
  <TitlesOfParts>
    <vt:vector size="1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2020-12-01T11:38:50Z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