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10"/>
  </p:notesMasterIdLst>
  <p:sldIdLst>
    <p:sldId id="256" r:id="rId4"/>
    <p:sldId id="257" r:id="rId5"/>
    <p:sldId id="258" r:id="rId6"/>
    <p:sldId id="259" r:id="rId7"/>
    <p:sldId id="327" r:id="rId8"/>
    <p:sldId id="328" r:id="rId9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EBC7BC3-C9B0-45AE-A00A-F139DC7AE81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634FD80-E7E2-458D-8CD8-27300F966005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66EDA274-D00C-4B22-B3C6-E8BE7EA2DB65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CA1913C1-5A5D-4906-9A6F-AAED60C53A1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6986175F-6562-4B4C-BEBD-3239D6B453C9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8A43E7F-1E3A-4805-827D-848D9742B101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4277989-3DA4-455F-8373-EF42DA90D0BD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383B0F1A-EF23-4EDD-8848-02244FB4B18F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81466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12763B19-50B3-4BA9-98F9-D7CB5718FE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2C7E2FC3-A31B-46A1-867C-2E1311063DC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416F5BA-35A1-4E15-8815-5248004B5464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F4DBA3C-2BCC-47E8-84C9-68194AD421B9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1A671AAB-A7BC-43DC-A496-8A586A16D7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EE3F38AD-AC5B-4C1F-94AD-F30FB471F1DC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E35E455-9593-4B23-ABF0-A3495BD9E9F4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97E4ADB-DA8C-4321-8059-799BB9E63007}" type="slidenum">
              <a:t>4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29EC35-EA12-4329-95F2-46F6CAE6227F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AD442CC-2F21-482C-8C21-70EB6063728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F54ECC5-0FA6-41E3-80AF-F25471572BE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D18E441-57BF-4FBE-AFA5-D7750CCBB1E9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6E49257-4CC9-40CA-92A1-27C4FF9934A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29467E1-2185-4B7E-AB6F-0243907727F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CD3A2F8-6B39-4928-941A-E4E78D1B6C2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633336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9DDADC-61AF-448C-9F45-A809FD93DC0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BB2C54E-B5FF-4A07-9CAD-9FF51B331556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D6B3495-4EAA-4ED4-A0A2-33C6D43038A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1D307C6-6439-4B57-8C30-294AC26AF5D6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8CB4A9C-CA22-48FA-BD85-AC1DBC642AB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32EB2F7-14FA-46D8-82A9-7D0593619B3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5BDBCA8-5BA7-45B6-970C-B0F61942F63C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8924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85F60B-6E0F-44C6-93B0-A7BAD9ED4C8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7C41EA9-943D-4B1F-980B-1BBDD305BC9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B351F1F-9B90-4B5F-8061-32912418575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E8D4D2A-B8FF-4C8E-8836-4CAE8D60D638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56F1E70-EF5B-4EDC-A603-63DD81C17D2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0AAE03C-225E-4794-B4EF-A49F5423082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86F7770-DD0E-43B2-8390-E90A81188BF4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608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4D2CAD-D2AD-42A6-B854-0E18F542AA6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A923F70-C9A1-4E79-9CCD-1C79DE01CCD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41427B1-FC30-4F57-93C9-16562A7FF426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82EE02D-420F-4F24-A5BE-C3EA34FF589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7BA818B-58A2-4E50-BA87-577704CDC79A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6B47ECB-4582-43BB-84A6-EEEE022EE16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2A6E1CE-BC36-4929-99FC-31572757B90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BCBC9BF-4797-4AFD-8978-BC2CE32992E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4719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49BCBA-974C-4D6F-9973-B4E2CCB8952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DC12A25-5967-43D9-912E-9126327B684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975B263-C657-42DC-8FBD-D032ECA9F376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80D372A-DFB5-4698-BFC7-7A03A26AEB45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5ACF22E-8FDE-4F18-AD5A-A887D78AC7CE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139B8AA-CB3C-4FC4-A75A-5EC7476BFFA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CF0CA68-DB56-4921-A126-5CFE92E7E2BF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8245CCC-C885-471D-AB8A-27AF32D1F84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AEA7E32-9823-40EF-9A48-B4D7B50DA48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CA8B2A9-841F-4785-9347-40735C69C2A8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5812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2DD8485-684C-444F-9207-0CC264D884B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49A8014-3116-495A-96D3-D083680321C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C468CD4-6134-492E-8F0A-C1682A02E884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C905FB8-04A3-452D-8EBA-12A9AABA5EE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39ACA4A5-B58B-4C19-80D3-0998068A52D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F862DED-DFF7-4484-80C9-E08A0F4D94FF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107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E6BAA9F-A3C7-479C-AD75-45ECC0478FC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46C616B-3C2E-4092-A88E-5BDFF24ACC57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03BB88C-80AE-4447-9347-FB98C7868E1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70C9991-882E-4DF1-BFD2-CD9960E35C6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360A357-5C7D-4D6E-AA03-AD600FD5647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1407610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674A4B-7C71-4980-ABB2-AC1DFA135DD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C798659-FCAD-424B-9D32-979475BD0DF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51C64D0-082F-48AC-A564-B217D9C13D71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3F407B0-B86B-4E5C-9569-B0EC66EE55C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9EE9608-B7DF-477C-8CA2-2A6E3A1FC452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1B0970E-A35B-42CD-97CE-7BCF479AEDA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529650C-4B47-4B83-9260-F9A40FAA64E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2EBD5E1-B180-421D-9C61-F7E3CDB69EB2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3918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DA09C6-E1B6-4000-95CF-B3EDE55D03B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3857114-B0FF-4D57-9ABE-54518413541E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499DA3C-8402-43B0-B29B-B9BEF2F3D8EB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FF067F7-B1C2-49C4-B50E-8E5D7A835D3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CDD0AA8-39A7-492F-9031-858B3AA0F92D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14B97EC-9EA6-4A1E-9E90-6BC140526DC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DFD5FCC-1875-4E1F-9DBB-BB72BDF4C0C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2CA1598-F1A8-4DF2-A6A9-D744FB594A0A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7218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ECC8FF-700A-424B-9E7F-E89EEE3FB25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8C5C36B-455D-41C4-A750-9A06C2E1BE0A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10281C1-8062-4A35-B690-8F359ACEE54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031F1C4-ABB2-485F-881F-FC2FA3780E8D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2C3A924-2273-44A3-8F4E-A5C7B0E53E5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37A795C-FE16-432F-B989-AA48967D557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B3F3E37-0500-40B2-9723-FBA685FF3AB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7084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44C62E3-205C-4E86-A6A8-C378C0774BE3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1CE73F7-BA57-490B-AF84-DEAA886DAF77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3020747-E5FF-43CF-8AE5-1C7BCC39AE8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55AF0EF-0A39-457F-B1E5-E386DE1FAA89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77163A3-D9EB-4980-9F8A-B36BFCBC2CA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1262AF1-34D1-4E6D-9E03-D8E60886C4E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F8F69DF-D2F0-46EC-ACAA-CBFBD2559DF1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09934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4B4863-91E1-4340-ACBA-258420BAB528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F8BC648-25D2-4680-871E-0071E2D21157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F869EA6-42D7-46FD-9494-15692DEF3B1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3F96D08-A134-4BF0-AC52-00EBBEB958E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FBA9898-AF58-4C08-8C29-C33D428CEF5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fld id="{D4F14A47-DBE3-48DF-9B69-4E7CCDF78E4A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0447727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096035-56F5-4A6A-871A-1E4FD4F00A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0C064CD-44F2-4AEB-A9D5-1097C7AE1B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40D2645-44D1-4679-B1F1-5B11F6F0B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100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D2442165-2117-4022-A9D4-C5AE701E18B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C454CDF-B8DC-411B-97CD-9098AECA40E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275F358-D73C-4289-A29F-199BE1402834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A93DA849-0548-4025-A4F1-6D067BC95D84}" type="datetime1">
              <a:rPr lang="es-ES"/>
              <a:pPr lvl="0"/>
              <a:t>24/11/2020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5D51F25-39F5-4805-BB21-BF38C68C5582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5DC8F45-7041-4512-92F9-F0CC981D86BD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EFA0BB13-5C9D-4F41-8A85-493FF381171F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6F3756B1-C4D2-4C61-8291-B600DDA1D51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609603"/>
            <a:ext cx="10363196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A280F976-C2EF-4AF3-BDBC-1F443AF968D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1981203"/>
            <a:ext cx="10363196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651D2FA-C099-4165-90CD-3B3BD1F78B1A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914400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B2B82C7-280D-476B-A5EA-A075F1ADD8B3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165604" y="6248396"/>
            <a:ext cx="3860797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59F872D-242D-4F3F-BBDD-BF26FBFE911E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737604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fld id="{072BDA46-A58E-439E-BED0-6AE32E13E16E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</p:titleStyle>
    <p:bodyStyle>
      <a:lvl1pPr marL="342900" marR="0" lvl="0" indent="-342900" algn="l" defTabSz="914400" rtl="0" fontAlgn="auto" hangingPunct="0">
        <a:lnSpc>
          <a:spcPct val="100000"/>
        </a:lnSpc>
        <a:spcBef>
          <a:spcPts val="800"/>
        </a:spcBef>
        <a:spcAft>
          <a:spcPts val="0"/>
        </a:spcAft>
        <a:buSzPct val="100000"/>
        <a:buChar char="•"/>
        <a:tabLst/>
        <a:defRPr lang="es-ES" sz="32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  <a:lvl2pPr marL="742950" marR="0" lvl="1" indent="-285750" algn="l" defTabSz="914400" rtl="0" fontAlgn="auto" hangingPunct="0">
        <a:lnSpc>
          <a:spcPct val="100000"/>
        </a:lnSpc>
        <a:spcBef>
          <a:spcPts val="700"/>
        </a:spcBef>
        <a:spcAft>
          <a:spcPts val="0"/>
        </a:spcAft>
        <a:buSzPct val="100000"/>
        <a:buChar char="–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Times New Roman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600"/>
        </a:spcBef>
        <a:spcAft>
          <a:spcPts val="0"/>
        </a:spcAft>
        <a:buSzPct val="100000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–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»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52FBD413-FCC9-4E0C-85C7-B902714070B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92055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46E6C59-0B96-4463-8C74-337C24F79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8" y="1826486"/>
            <a:ext cx="6115049" cy="379094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3">
            <a:extLst>
              <a:ext uri="{FF2B5EF4-FFF2-40B4-BE49-F238E27FC236}">
                <a16:creationId xmlns:a16="http://schemas.microsoft.com/office/drawing/2014/main" id="{8F34BFF9-4DF4-48A9-8971-DB861ED3BEC5}"/>
              </a:ext>
            </a:extLst>
          </p:cNvPr>
          <p:cNvSpPr txBox="1"/>
          <p:nvPr/>
        </p:nvSpPr>
        <p:spPr>
          <a:xfrm>
            <a:off x="2201664" y="532656"/>
            <a:ext cx="7732449" cy="13234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000" b="1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CANCIONES ETERNAS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000" b="1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1</a:t>
            </a:r>
          </a:p>
        </p:txBody>
      </p:sp>
      <p:sp>
        <p:nvSpPr>
          <p:cNvPr id="4" name="CuadroTexto 4">
            <a:extLst>
              <a:ext uri="{FF2B5EF4-FFF2-40B4-BE49-F238E27FC236}">
                <a16:creationId xmlns:a16="http://schemas.microsoft.com/office/drawing/2014/main" id="{CE89A04F-29B3-458F-B35B-2ED6629736DE}"/>
              </a:ext>
            </a:extLst>
          </p:cNvPr>
          <p:cNvSpPr txBox="1"/>
          <p:nvPr/>
        </p:nvSpPr>
        <p:spPr>
          <a:xfrm>
            <a:off x="3038478" y="5707008"/>
            <a:ext cx="6115049" cy="70788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000" b="1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EL CONSORCIO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4">
            <a:extLst>
              <a:ext uri="{FF2B5EF4-FFF2-40B4-BE49-F238E27FC236}">
                <a16:creationId xmlns:a16="http://schemas.microsoft.com/office/drawing/2014/main" id="{A76AB22F-51BD-4F9B-9368-2ADCE60239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6536" y="1171575"/>
            <a:ext cx="4089050" cy="4549789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5">
            <a:extLst>
              <a:ext uri="{FF2B5EF4-FFF2-40B4-BE49-F238E27FC236}">
                <a16:creationId xmlns:a16="http://schemas.microsoft.com/office/drawing/2014/main" id="{F650EEDB-F604-4B12-894E-0277B7B51AAA}"/>
              </a:ext>
            </a:extLst>
          </p:cNvPr>
          <p:cNvSpPr txBox="1"/>
          <p:nvPr/>
        </p:nvSpPr>
        <p:spPr>
          <a:xfrm>
            <a:off x="6096003" y="2991770"/>
            <a:ext cx="5196398" cy="92333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El Consorcio es un grupo musical de España formado en 1993 por ex-componentes del también grupo vocal español Mocedades.</a:t>
            </a:r>
            <a:endParaRPr lang="es-ES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CuadroTexto 6">
            <a:extLst>
              <a:ext uri="{FF2B5EF4-FFF2-40B4-BE49-F238E27FC236}">
                <a16:creationId xmlns:a16="http://schemas.microsoft.com/office/drawing/2014/main" id="{C9466E50-6398-41FA-BC44-C441781AC59B}"/>
              </a:ext>
            </a:extLst>
          </p:cNvPr>
          <p:cNvSpPr txBox="1"/>
          <p:nvPr/>
        </p:nvSpPr>
        <p:spPr>
          <a:xfrm>
            <a:off x="3542193" y="6161099"/>
            <a:ext cx="4545363" cy="40011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0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EN CADA IMAGEN HAY UNA CANCIÓN</a:t>
            </a:r>
            <a:endParaRPr lang="es-ES" sz="20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FB8DECE-4F1E-425D-92DF-C6B7D294E5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260064" cy="683453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BBE6F559-734C-4418-8DC9-51AEF5A9D517}"/>
              </a:ext>
            </a:extLst>
          </p:cNvPr>
          <p:cNvSpPr txBox="1"/>
          <p:nvPr/>
        </p:nvSpPr>
        <p:spPr>
          <a:xfrm>
            <a:off x="4141436" y="6257431"/>
            <a:ext cx="4247964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- A mi me gusta el Cha cha cha</a:t>
            </a:r>
          </a:p>
        </p:txBody>
      </p:sp>
      <p:pic>
        <p:nvPicPr>
          <p:cNvPr id="4" name="A mi me gusta el Cha cha cha">
            <a:extLst>
              <a:ext uri="{FF2B5EF4-FFF2-40B4-BE49-F238E27FC236}">
                <a16:creationId xmlns:a16="http://schemas.microsoft.com/office/drawing/2014/main" id="{EB23E3D7-0204-4D68-98F0-CA37608338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05652" y="3873873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7459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53B9700-ACD7-423E-8758-E214139BBD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33" y="56637"/>
            <a:ext cx="12191996" cy="677144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CuadroTexto 4">
            <a:extLst>
              <a:ext uri="{FF2B5EF4-FFF2-40B4-BE49-F238E27FC236}">
                <a16:creationId xmlns:a16="http://schemas.microsoft.com/office/drawing/2014/main" id="{094DFD41-F6F6-45A3-AD9C-F4F69CEBB5EF}"/>
              </a:ext>
            </a:extLst>
          </p:cNvPr>
          <p:cNvSpPr txBox="1"/>
          <p:nvPr/>
        </p:nvSpPr>
        <p:spPr>
          <a:xfrm>
            <a:off x="4505422" y="6257431"/>
            <a:ext cx="3249228" cy="369335"/>
          </a:xfrm>
          <a:prstGeom prst="rect">
            <a:avLst/>
          </a:prstGeom>
          <a:solidFill>
            <a:srgbClr val="000000"/>
          </a:solidFill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8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Tema - Agua del pozo</a:t>
            </a:r>
          </a:p>
        </p:txBody>
      </p:sp>
      <p:pic>
        <p:nvPicPr>
          <p:cNvPr id="4" name="Agua del pozo">
            <a:extLst>
              <a:ext uri="{FF2B5EF4-FFF2-40B4-BE49-F238E27FC236}">
                <a16:creationId xmlns:a16="http://schemas.microsoft.com/office/drawing/2014/main" id="{B74CDBBD-ADEE-41D3-B6FE-9BAF35E992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623410" y="3891622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23666B5-DC0F-43A5-BC6C-46F18704320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927351" y="5734046"/>
            <a:ext cx="6400800" cy="815973"/>
          </a:xfrm>
        </p:spPr>
        <p:txBody>
          <a:bodyPr/>
          <a:lstStyle/>
          <a:p>
            <a:pPr lvl="0" hangingPunct="1"/>
            <a:r>
              <a:rPr lang="es-ES" b="1">
                <a:solidFill>
                  <a:srgbClr val="FFFFFF"/>
                </a:solidFill>
                <a:latin typeface="Sylfaen" pitchFamily="18"/>
              </a:rPr>
              <a:t>VICTOR NOVELLÓN</a:t>
            </a:r>
          </a:p>
          <a:p>
            <a:pPr lvl="0" hangingPunct="1">
              <a:spcBef>
                <a:spcPts val="300"/>
              </a:spcBef>
            </a:pPr>
            <a:endParaRPr lang="es-ES" sz="1400" b="1">
              <a:solidFill>
                <a:srgbClr val="FFCC66"/>
              </a:solidFill>
              <a:latin typeface="Sylfaen" pitchFamily="18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0F5B13FE-39CB-4EF2-9FAA-C45DE239B48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C331CF5C-BABE-45EF-A3E1-D652D41DA447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63C64833-5768-4936-8083-10DE9A3F98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006782CF-A007-4968-9C37-F82578BA57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F4A4FC8C-709F-41A1-8F6F-192FE07DD8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C0B80062-3B2C-417D-8413-8BB544702A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7AFAF3A-465C-41CC-BE48-2B24E612DD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21714C2A-2E34-4B60-A164-71ABC7A46F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60AD2D95-9551-4487-A25E-F08F7F92B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7ACB17D9-1690-4027-84AE-19D7EB422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42824D77-0C64-4AC2-8955-9EEBC7B86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6479474E-58E2-4053-80EB-8C09912C7A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18D8E9C3-2F0E-44EC-99BE-C25545F367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1357859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83</Words>
  <Application>Microsoft Office PowerPoint</Application>
  <PresentationFormat>Panorámica</PresentationFormat>
  <Paragraphs>14</Paragraphs>
  <Slides>6</Slides>
  <Notes>2</Notes>
  <HiddenSlides>0</HiddenSlides>
  <MMClips>2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15" baseType="lpstr">
      <vt:lpstr>Arial</vt:lpstr>
      <vt:lpstr>Calibri</vt:lpstr>
      <vt:lpstr>Calibri Light</vt:lpstr>
      <vt:lpstr>Kristen ITC</vt:lpstr>
      <vt:lpstr>Sylfaen</vt:lpstr>
      <vt:lpstr>Times New Roman</vt:lpstr>
      <vt:lpstr>Tema de Office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1</cp:revision>
  <dcterms:created xsi:type="dcterms:W3CDTF">2020-03-24T18:51:46Z</dcterms:created>
  <dcterms:modified xsi:type="dcterms:W3CDTF">2020-11-24T11:50:42Z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