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1"/>
  </p:notesMasterIdLst>
  <p:sldIdLst>
    <p:sldId id="256" r:id="rId4"/>
    <p:sldId id="257" r:id="rId5"/>
    <p:sldId id="258" r:id="rId6"/>
    <p:sldId id="259" r:id="rId7"/>
    <p:sldId id="260" r:id="rId8"/>
    <p:sldId id="327" r:id="rId9"/>
    <p:sldId id="328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E06B5F11-0387-41D9-A1A7-50F1CA3A4FF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05EC578-A355-4D05-B74B-1D4D319213C0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9750AA0D-B92C-4646-9BD0-2CBE7FDF500B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752F3FD9-FB7A-424A-B1FE-CD45D4A7D9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21E48D65-9183-41BE-9E07-044FDB8FE00A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ECD2B7-2B24-4866-BDBB-DFBC6F805A13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70B3C88-4EA0-437F-B069-363096E8ACE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37C6AD1A-5D80-4801-BB22-3A2C90B3096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5500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47B9727-11C8-42EB-8FA2-18204874AB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5BCD373-E8BF-4C34-BA39-45970CA4B9A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24E798-881C-4785-AD80-6E24E5475DF4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79211B3-4032-484F-9ABC-231C0C065659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F55B7C3-AD02-414B-9895-75E5746BBC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4DE43E0-9C63-4F90-80A7-F5C77A46B4F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252E21F-A8ED-4BF3-A44B-3CC44988DA3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3268A27-8C6D-4112-8619-B533B10D93C9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1EBECC-FF6F-43B7-80E4-CF6C85AF800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CFF9C65-ACBB-475B-88B6-8FE6584C0BD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9D89FC-A967-44C6-918F-A9F0062F4E1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A9A2B8-5DDC-4316-AAE1-C80D68C85029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8B8D7A3-7BEE-4BAF-B3A2-73C92BCA9EA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3AEE16-FE5F-4B31-A806-C9BCAE05AD3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04B766-10C0-4B2A-8951-AC7A161C9B1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066579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8BF905-B7DF-49FE-B75A-528E2CBDF9B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248027-A951-4FE4-A86B-27965E1F000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38BF43-7914-4840-AAB3-373980D72F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F1688A-2DEF-4614-AC61-8E64DA1CD393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EAAED5-4375-48F1-B07E-29DBACC4D6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FE07906-8A90-44E3-A62E-8C1EF8A0FF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4E7EF1-B526-43DB-B4E2-7D5C8470AC3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381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CD0460-6F7B-4771-A3BA-7A5E52D861B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EF53815-A294-4A8A-A3DA-D4E769FAE4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8D6510-FA17-4E07-99BA-7F206DE0E8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DC8730-D33F-4EAA-BE04-4DCC6F42987A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CA3AC4-B1CA-4FB1-A0BB-7A9F6E4A960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D6D582-2657-41BB-9EA3-E9098CF0516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11F578-48F5-4F5B-BCE0-787A29ECD34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01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992FDE-8BB6-4DEE-BECB-B8E35A9C41B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0214E9-2DEA-4CCF-80D3-94BEB689E72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15D4511-0A39-4DEC-B76B-05C44F2DAF5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503B128-5884-4111-B1B9-919C838C53F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D0CE42-2633-4C08-B678-6D8B64F632C0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60D4D4-7B96-4303-A98D-456B9A56053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5174D9C-CAFF-475F-B39E-36582C47B3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C69197-E86B-4FB4-A904-43C98FDE09E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074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965BBF-E6C6-4545-821F-741B48B6A82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AAB9584-7D68-482E-835C-75E6CB83D62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FE5E8E-D6E4-4618-BABC-BD8222CDDF5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46A05F3-413F-4884-B81F-3BC3864508C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623AAD7-4E29-4FEA-8378-35CDC008892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9C1AFAA-A29D-4835-ABC6-0ED2FB7F452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DA2055-B46E-4F23-8B4D-B5D1A2B22567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CB2B8B1-296C-42F0-9BD3-47861175705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E927CF5-36BA-4A53-84ED-47FE8AEC27F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4FFE72-2A2D-4794-A7CB-3A961FA5A9C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3082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80D794-3780-400A-8241-BB4A2DBCEB8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5DA1539-04C7-433C-88C1-5EF184E6229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4BE3B2-43E3-4079-A7B0-13ACB81427D7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ED81594-63D4-4D95-BEFC-1FD6073F101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136C63-E3D1-4A0E-80F9-E97268BF466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4CA45F-6BA2-4C1A-98FF-CF19C33B9C0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0641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5E1E455-6F3A-4D40-9151-59312D0E41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2EDBD1-25E4-496E-88BB-BBD1736E4C19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8BB6460-3793-413A-975B-89A3E9AE4E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49B85A7-861F-4763-9CDF-3DB8744F019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44A645-1E3C-4AFA-B119-0FF4B8F86A1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929961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86E77C-CF7D-4526-92F7-5F9CA66A2D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BDBF26-BB03-4C3F-A201-85EA6527955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D24F880-EA28-43DB-A825-B0CFE15FFA0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8861717-1B21-41F9-847D-6A921083CE1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93DE7D-C70F-445C-89F8-9445167BD503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36E80EC-3F14-4BBC-834F-8F1E4DA28C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DEF4E85-F5AE-40B9-9D29-643A325040E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18E6766-BFB5-45B7-9DB7-AFC6A96082D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1437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6D3144-863D-4DE3-8FE0-BE9717EF732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D9D2371-EDD5-45D9-8254-E5D8247FD18B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CB8085D-68D7-468F-B051-8AC3E9FDE38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31DE273-9E1D-43D4-8550-9958F1DE00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D8681C-1361-4908-A8BB-D9254F24C9BE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7A8CECA-4E41-479C-8619-F9A0CA59BF5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FD982B6-0449-431C-BC69-36DDE91BB8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1122305-DD4F-4BF5-83BF-C4D9369BC7C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7089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2A75BB-2ECE-44ED-BC84-5226E2E646C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B725323-7CA4-4A3F-AAEE-C9DC4DBBE28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F4090C-4011-474F-88A0-DF683F4856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BB9598-7D0E-49C2-964A-62E4931786AA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09313C-53E3-4B82-98C9-CE5FA73B701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2847E61-08E9-458D-8C34-B1CC1B970FA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42BB7F-D16E-4279-8F42-04A97A75905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5328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9CD0C96-4216-4BC7-88AE-35CACD6D9D4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29DFABF-D322-4DE9-9852-C4A4856A659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3CC813-C11B-43BC-B2A0-5398F2FE4A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7AC744-26F1-4009-A58F-285E68077862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012EC65-91D3-42B2-B5BD-B6FFB15667D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727404-69E2-4E24-A07A-CC167435ED4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C27AC67-E7A3-44AF-9D0C-AF62D933099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8477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1C3F97-0F61-4D05-A215-2BAE7533E5E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F227382-538E-4754-9E44-C9AF7A2935F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A14C2DD-CE64-4769-998D-CBBE4EEEB86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AD223E-732A-4F6B-8D55-3E0C60AE295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5A007A-DA32-42E4-B565-FF0FD93089D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DE9CE189-C6B0-447D-B87A-8735402C34F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240619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A5F921-536C-4D6D-9F1D-EC6575351C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1296D0E-EC08-4152-B458-B2310625BD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4AFCA8F-72DD-4540-8441-94C586EB0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8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65606F2-5725-4FC8-B973-E5803B245AA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E3E8F3-BC1C-4818-A807-9F5596C216B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D854C0-F49B-47DE-B62F-6E4701DFDFB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32D9B6B-6204-4D83-BB77-92E51BB2614F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E3361E-C4F2-4A42-93A5-CC0983FE25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3AB52D9-DFF2-43E3-AA3D-C672C084397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2BB4E3E-CE2E-4C5E-964F-A0FA9A6C3A6D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D5F13DE-7261-405B-B9F5-38D1B7A0C58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13A6BDC-D813-46F7-95A9-3DE428107AC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9AD5BA-A98C-4EA4-9D6A-75DDE329819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C2809D8-3DEA-4994-BDC1-179C984704E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B11241A-E841-4C8E-9798-15E76C317C8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2C481CB0-3CEB-4CA1-B860-67FE00D1ABC7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7C3BA5FF-1DC3-4F45-8E38-B26B7D46B2B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62228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D3BB5E1-F1F4-4DC7-82E9-03A23A9E5E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4788" y="2858926"/>
            <a:ext cx="1542419" cy="154851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5">
            <a:extLst>
              <a:ext uri="{FF2B5EF4-FFF2-40B4-BE49-F238E27FC236}">
                <a16:creationId xmlns:a16="http://schemas.microsoft.com/office/drawing/2014/main" id="{661E95AF-8A34-4C43-9D85-FEC13166FDA1}"/>
              </a:ext>
            </a:extLst>
          </p:cNvPr>
          <p:cNvSpPr txBox="1"/>
          <p:nvPr/>
        </p:nvSpPr>
        <p:spPr>
          <a:xfrm>
            <a:off x="3047256" y="3108054"/>
            <a:ext cx="6094521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CANCIONES ETERNAS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4" name="CuadroTexto 7">
            <a:extLst>
              <a:ext uri="{FF2B5EF4-FFF2-40B4-BE49-F238E27FC236}">
                <a16:creationId xmlns:a16="http://schemas.microsoft.com/office/drawing/2014/main" id="{CA786174-4A74-4A63-A14D-FB0BD47BA373}"/>
              </a:ext>
            </a:extLst>
          </p:cNvPr>
          <p:cNvSpPr txBox="1"/>
          <p:nvPr/>
        </p:nvSpPr>
        <p:spPr>
          <a:xfrm>
            <a:off x="3047256" y="1184029"/>
            <a:ext cx="6094521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4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CANCIONES ETERNAS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4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A3AEC858-3A5B-4634-8B0F-E8CA33E89B5A}"/>
              </a:ext>
            </a:extLst>
          </p:cNvPr>
          <p:cNvSpPr txBox="1"/>
          <p:nvPr/>
        </p:nvSpPr>
        <p:spPr>
          <a:xfrm>
            <a:off x="3329129" y="4904530"/>
            <a:ext cx="5468642" cy="76944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4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DÚO DINÁMICO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8D0F9E9-63AE-4428-A728-4C8232F165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145" y="1859057"/>
            <a:ext cx="5685766" cy="32207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D41A3F82-AF1A-4C82-B9D0-E0380AB63F03}"/>
              </a:ext>
            </a:extLst>
          </p:cNvPr>
          <p:cNvSpPr txBox="1"/>
          <p:nvPr/>
        </p:nvSpPr>
        <p:spPr>
          <a:xfrm>
            <a:off x="6933456" y="2592278"/>
            <a:ext cx="4429810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El Dúo Dinámico es un dúo musical español formado en 1958 por Manuel de la Calva y Ramón Arcusa. Se les considera uno de los grupos pioneros y más influyentes del pop español, así como precursores del fenómeno fan en la década de 1960.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DE581FAF-4AD7-448C-A249-A788626C89E2}"/>
              </a:ext>
            </a:extLst>
          </p:cNvPr>
          <p:cNvSpPr txBox="1"/>
          <p:nvPr/>
        </p:nvSpPr>
        <p:spPr>
          <a:xfrm>
            <a:off x="3391271" y="5734970"/>
            <a:ext cx="5992428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EN CADA IMAGEN HAY UNA CANCIÓN</a:t>
            </a:r>
            <a:endParaRPr lang="es-ES" sz="20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2281918-ED18-4423-B5E9-94445D8BBE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2" y="0"/>
            <a:ext cx="12129854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Amor de verano">
            <a:extLst>
              <a:ext uri="{FF2B5EF4-FFF2-40B4-BE49-F238E27FC236}">
                <a16:creationId xmlns:a16="http://schemas.microsoft.com/office/drawing/2014/main" id="{D9870ADF-4F54-4BDA-A991-CD65DAC6A4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41168" y="5667158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CuadroTexto 4">
            <a:extLst>
              <a:ext uri="{FF2B5EF4-FFF2-40B4-BE49-F238E27FC236}">
                <a16:creationId xmlns:a16="http://schemas.microsoft.com/office/drawing/2014/main" id="{46D8DDF5-5DDA-4C0B-9883-0CCCCBB00754}"/>
              </a:ext>
            </a:extLst>
          </p:cNvPr>
          <p:cNvSpPr txBox="1"/>
          <p:nvPr/>
        </p:nvSpPr>
        <p:spPr>
          <a:xfrm>
            <a:off x="4483230" y="6224485"/>
            <a:ext cx="3329129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– Amor de verano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F05BEF4-67B0-4B27-ADCE-1A99CBF6B1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18021" cy="803336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Balada Gitana">
            <a:extLst>
              <a:ext uri="{FF2B5EF4-FFF2-40B4-BE49-F238E27FC236}">
                <a16:creationId xmlns:a16="http://schemas.microsoft.com/office/drawing/2014/main" id="{A41D5163-6041-4A0C-A7E9-05E9E271CE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41168" y="6164308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CuadroTexto 5">
            <a:extLst>
              <a:ext uri="{FF2B5EF4-FFF2-40B4-BE49-F238E27FC236}">
                <a16:creationId xmlns:a16="http://schemas.microsoft.com/office/drawing/2014/main" id="{F03BBD11-5A96-4196-BCC2-E315013E23CE}"/>
              </a:ext>
            </a:extLst>
          </p:cNvPr>
          <p:cNvSpPr txBox="1"/>
          <p:nvPr/>
        </p:nvSpPr>
        <p:spPr>
          <a:xfrm>
            <a:off x="4483230" y="6224485"/>
            <a:ext cx="3329129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– Balada gitana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F30F54E-943E-4AFC-AEED-D827C10C1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20956"/>
            <a:ext cx="12191996" cy="69711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Como ayer">
            <a:extLst>
              <a:ext uri="{FF2B5EF4-FFF2-40B4-BE49-F238E27FC236}">
                <a16:creationId xmlns:a16="http://schemas.microsoft.com/office/drawing/2014/main" id="{C320AD8D-45D1-4B17-AA56-16B82C2CB5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570146" y="579144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CuadroTexto 5">
            <a:extLst>
              <a:ext uri="{FF2B5EF4-FFF2-40B4-BE49-F238E27FC236}">
                <a16:creationId xmlns:a16="http://schemas.microsoft.com/office/drawing/2014/main" id="{2AA1C388-6167-4A5C-9231-20FB8BD6A780}"/>
              </a:ext>
            </a:extLst>
          </p:cNvPr>
          <p:cNvSpPr txBox="1"/>
          <p:nvPr/>
        </p:nvSpPr>
        <p:spPr>
          <a:xfrm>
            <a:off x="4483230" y="6224485"/>
            <a:ext cx="3329129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– Como ayer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2EEB2354-0E9B-4596-9087-A7D11F16B3C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833825AD-0588-4D5A-A78A-A60B8453E6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87B12E3E-FB3B-4639-94A6-35C36D62E365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2DA0551-930B-4727-94C6-E2D9A4078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6456FB2-A413-4CE7-9B1B-8F2817EF4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911ADF9-5B82-455C-B662-93A9766EF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2D28682-8033-48CD-8B99-10370152F2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E26F575-BBA8-4911-AFEC-9BA97B77F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D81B7FD-7CD1-40F2-878B-27F04F6FD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91F05C5-8136-4757-89BE-E6C1AB836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D0D721F-5314-4551-AEF8-3D043D7FF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47EAD36-14AF-4774-9D63-0FF75D68E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0B75734-ED8B-485A-A271-794FD32EB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DD0ED13-3622-4E46-A6BB-B90880204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95187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111</Words>
  <Application>Microsoft Office PowerPoint</Application>
  <PresentationFormat>Panorámica</PresentationFormat>
  <Paragraphs>17</Paragraphs>
  <Slides>7</Slides>
  <Notes>2</Notes>
  <HiddenSlides>0</HiddenSlides>
  <MMClips>3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2020-11-24T11:59:50Z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