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1"/>
  </p:notesMasterIdLst>
  <p:sldIdLst>
    <p:sldId id="256" r:id="rId4"/>
    <p:sldId id="257" r:id="rId5"/>
    <p:sldId id="258" r:id="rId6"/>
    <p:sldId id="328" r:id="rId7"/>
    <p:sldId id="329" r:id="rId8"/>
    <p:sldId id="327" r:id="rId9"/>
    <p:sldId id="330" r:id="rId1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C0554BBF-8DBD-45AD-BAC2-60F1EBE401C1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A96AE42-3150-4E44-88DE-F533EA3AC0C9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85CA07DC-5291-4B3B-ABED-5826B1F4567D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8B3058D6-E311-42F6-B247-4FFF78F9D54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6B9FCBB2-611A-4E84-829D-234558A04658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B0866D2-43E6-4EDA-ABFD-7370D516DD83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02E1473-7499-494A-B109-EF6621E62D31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F55FF45E-3309-4B3A-A728-D56C107ABB1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3879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5DEA478-1B62-4ED6-92E9-22AF38A51A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1CCE999-512C-402C-916B-314F543B71A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CF5617A-AF71-4EA3-A523-5F79D4F25CB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E27DDF6-8D80-42DC-956A-AA13677CD8CD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1488F7-CDF1-4ED8-A69F-4A7EFDDA7B7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4AAD0EF-7054-497B-9D1B-91CCD1C70A6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B5CFE4A-EA4B-42CB-AF94-09338B21536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89B5162-78B9-4574-ABAB-4FA77CE10B6B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241C691-3230-4ABB-9F38-94D10EB2C5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BA0556C-5C80-469F-BC0C-DF9430C0F96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3AD0CB-4111-43F8-A950-E4820E22BC6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717600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460739-B435-41E4-8817-AA72D8D2704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7A22501-C842-4C47-A60A-465C33FB36B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A1F573-5402-45FC-B143-FD105D02B22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2DF4ED-C648-4BBB-A30E-930066F920DD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0C46BA-9612-4D55-8569-836719D796E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38C6278-DB70-4C9D-91A4-EDF3206B138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31FC73-3EF6-41EC-8782-7844CD4F244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3493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940CE5-807A-4EEA-A248-3F51F395F5B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745130D-CEC0-4B49-9A29-21B59AC1DCA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DE4292-44AC-4558-BF0E-8EABE77A9E5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4F72F50-A7FF-4B9E-9B44-2156B9268741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BDCD16-2EE2-46F8-851E-B9F5CD95184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EF566B-DC09-4DB8-B431-38E30FC6000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4A14E5-89D1-4C54-B08B-2D551486D30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5153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72FF69-D28E-4B84-93AE-2FBEF2A3489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B5CFBA4-A2C4-4004-9786-13853A6D512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1B81CC8-A31C-495C-9E16-CFE7CA6C2EF1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3B30007-9199-436C-86E3-AA08737F815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E2456E-5A2C-4C17-8B6E-B9B58D0CA57A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580A4C5-19EE-43EE-88D6-45C2F0F7568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541C440-160E-4074-87E9-F3811BB1CAD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D8E6A7-D207-4CBC-866B-58DB11AC42D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3722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B9D83F-E9E5-40B0-8043-240CDC07096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4EFDB09-9E45-41A3-9C7F-C2F609A433A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18EA18E-0DB6-4CBB-932D-81949546E41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FBA0764-ACB6-48C6-9B4E-2B1938D0473D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42FE380-9C48-458E-88CB-69FCFCF6C8AA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CC7CA2B-4BA1-4EA6-B3C5-5AFD98D8A65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932203-A6B1-4B92-983B-968C4A5C33BD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A4E805F-809D-422E-AE20-B0732116AB3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C868D48-952D-4B54-A6A8-2D015FE3096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A8808C-577B-46E5-9D36-6189334CD10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8606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A94023-B59D-46ED-8A92-E7008751768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9DFB4EF-02F4-4EDD-A046-9899486C9AA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DED080-AA22-476A-AA26-3BF7306AA676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470EDD-343F-4774-99B8-7EBECACA6A1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6565FA0-528B-42E4-A24F-A716AF52D95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E1707F2-7779-452E-8FFA-AC85F6DF5DF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8362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F7DEE9D-2510-4905-A3AA-F7593080767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96897D-8FCC-4ADB-9E46-2E84A119B3F0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77D7A49-B8FB-4EBB-AFB2-6F80028E9D9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B3EF390-F932-4233-853D-F53538114F0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C6A2FB-5FD6-4AFA-ACE8-3EA67F22AB8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137885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3BACAD-26E4-4089-9C08-A85C9552C4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082E2A-0549-4FEB-B3DE-028FDFE7A34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BAECA6E-ABF9-45AD-97BD-7075A0FBE8D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B84BAC-EB83-4658-B7BC-19B0651232B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C24C89-AAA9-474E-B086-DB6C6FC6FF6C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14133DC-9D34-4CB5-B65B-3BF483F1DAF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405CB37-64DF-4BA2-B518-245CF004994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7DFA4B-3C1F-4A7E-958A-0D5126DCD33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641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12CF10-6391-40B9-BC37-59E8DCA2E38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E3E539C-BC3C-48DF-B47A-C08B5756B40C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8D78C65-B0C3-407B-9724-8D79214423F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2F58950-783C-4F2D-A5A2-89DE6031340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F49EF7F-5107-418A-BA9E-8FAF4064BFF8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4C17E5-9DF7-40FB-BB2E-28BB61A1F18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252E782-B62C-415F-8407-55DED6E0013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9DDA4B-6227-422E-9D1B-B30E3CB8273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9441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0DB753-9F03-4C41-9EB5-7CFEF08CC17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648DFEC-FB2D-443E-9735-BF8820948A6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923D5A7-2E20-42F1-B53B-BEBE9E1BA43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468554-49B1-49E5-8CB8-6556F042B1B3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832F3B9-190B-49E7-9AA2-FE842FE5E29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E60394-8ACA-45D3-8A1C-49A541C3D1E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3C6767-B071-4B7A-AC61-B4C6A4CD903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2758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D93F1BB-645A-42C8-B451-F8E6118F1E84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7115BB2-A0D8-4358-B75A-08E3CB9D236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2A3B41-4C37-42DA-ADE7-BFBB6D2493F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2061F2-A843-4C4A-8747-96DDB6A98218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718F09-1CD6-45B7-AD15-B47D4DAEFF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F1775F-1CCD-489D-9A7F-A3E86C87C2B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6B8342-D7F6-4A09-BF0F-C6DBECBA642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5726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306564-F85C-4E31-AD39-3857D958414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34B283D-C5BE-4BB4-990E-A2B785A54F3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993194-6DF8-472F-B641-2414261E479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F88B90-CF9E-4802-97DB-BD840492250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46798F-E482-47BC-BEB4-EAEDF0B8FAE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3BB84F89-E361-4FF6-8057-1CFD6A16843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640466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4EA118-9B9F-4801-8370-67068F4A5E6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es-ES" sz="6000" b="0" i="0" u="none" strike="noStrike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BA99B34-4C7B-443B-9F17-2F5190D69B8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fontAlgn="auto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lang="es-ES" sz="2400" b="0" i="0" u="none" strike="noStrike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026017-9365-422C-B86E-B58C697327F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103812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FAE4C67-10A8-4151-A10B-2131014D4A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993F09C-FAD2-4694-B7AB-BB359BE2C20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0BB3A7-3DDC-4E42-B8AC-D004E343482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8443C248-AF51-4BAD-8961-209A976BAD82}" type="datetime1">
              <a:rPr lang="es-ES"/>
              <a:pPr lvl="0"/>
              <a:t>16/10/2021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54A375-88D3-405C-BFA8-1E4BD4E3317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6506BB6-E24C-490F-AF01-598468D510C6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7CDD136-11CE-4B0F-90D5-D83F0DB7A255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E0694B39-D07F-43F7-B888-2E397F31EED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7C6105B-9DB4-458D-82EF-886A415C560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03E8626-14DC-4648-AD42-07424953DF3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524A725-AD96-4C51-90A8-827759DBA64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E73A673-43CF-4843-A616-3B16D78B2FEA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7775C80B-DD4F-4375-BDE1-E82E6AAEA3B1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98E673F-9156-44A2-A544-021B25661CC1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245223"/>
            <a:ext cx="2844798" cy="47624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4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1pPr>
          </a:lstStyle>
          <a:p>
            <a:pPr lvl="0"/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4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C7F541F-AF31-477D-B207-A60D8190D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65"/>
            <a:ext cx="12191996" cy="684784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1EB1DDFC-0E4E-4DB9-A4F6-E3BD31BE8D6C}"/>
              </a:ext>
            </a:extLst>
          </p:cNvPr>
          <p:cNvSpPr txBox="1"/>
          <p:nvPr/>
        </p:nvSpPr>
        <p:spPr>
          <a:xfrm>
            <a:off x="1526956" y="1997479"/>
            <a:ext cx="9108493" cy="42473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1" i="0" u="none" strike="noStrike" kern="1200" cap="none" spc="0" baseline="0">
                <a:solidFill>
                  <a:srgbClr val="FFC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CANCIONES DEL MUNDO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5400" b="1" i="0" u="none" strike="noStrike" kern="1200" cap="none" spc="0" baseline="0">
              <a:solidFill>
                <a:srgbClr val="FFC0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1" i="0" u="none" strike="noStrike" kern="1200" cap="none" spc="0" baseline="0">
                <a:solidFill>
                  <a:srgbClr val="FFC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JUAN LUIS GUERRA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5400" b="1" i="0" u="none" strike="noStrike" kern="1200" cap="none" spc="0" baseline="0">
              <a:solidFill>
                <a:srgbClr val="FFC0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1" i="0" u="none" strike="noStrike" kern="1200" cap="none" spc="0" baseline="0">
                <a:solidFill>
                  <a:srgbClr val="FFC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3">
            <a:extLst>
              <a:ext uri="{FF2B5EF4-FFF2-40B4-BE49-F238E27FC236}">
                <a16:creationId xmlns:a16="http://schemas.microsoft.com/office/drawing/2014/main" id="{CFED3D35-4A77-4066-8D8F-E8ABC6E1F53B}"/>
              </a:ext>
            </a:extLst>
          </p:cNvPr>
          <p:cNvSpPr txBox="1"/>
          <p:nvPr/>
        </p:nvSpPr>
        <p:spPr>
          <a:xfrm>
            <a:off x="5921407" y="2201664"/>
            <a:ext cx="5718657" cy="23083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Juan Luis Guerra Seijas, nacido en Santo Domingo, República Dominicana, el 7 de junio de 1956, es más conocido como Juan Luis Guerra. Es un cantante, compositor, arreglista, músico, productor y empresario dominicano quien ha vendido más de 70 millones de discos,​ que ha ganado numerosos premios, incluidos 21 Grammy Latinos, dos Grammy estadounidenses y tres Premios Latin Billboard. 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CuadroTexto 5">
            <a:extLst>
              <a:ext uri="{FF2B5EF4-FFF2-40B4-BE49-F238E27FC236}">
                <a16:creationId xmlns:a16="http://schemas.microsoft.com/office/drawing/2014/main" id="{96BB91C0-3F44-47D3-B3B1-B74D67736F06}"/>
              </a:ext>
            </a:extLst>
          </p:cNvPr>
          <p:cNvSpPr txBox="1"/>
          <p:nvPr/>
        </p:nvSpPr>
        <p:spPr>
          <a:xfrm>
            <a:off x="0" y="6142015"/>
            <a:ext cx="12191996" cy="4001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0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Todas las imágenes son paisajes de Santo Domingo y en cada una hay un tema</a:t>
            </a:r>
          </a:p>
        </p:txBody>
      </p:sp>
      <p:pic>
        <p:nvPicPr>
          <p:cNvPr id="4" name="Imagen 5">
            <a:extLst>
              <a:ext uri="{FF2B5EF4-FFF2-40B4-BE49-F238E27FC236}">
                <a16:creationId xmlns:a16="http://schemas.microsoft.com/office/drawing/2014/main" id="{AC141151-A41D-4D76-8372-93889DE3D2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847" y="1556226"/>
            <a:ext cx="4953003" cy="351472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>
            <a:extLst>
              <a:ext uri="{FF2B5EF4-FFF2-40B4-BE49-F238E27FC236}">
                <a16:creationId xmlns:a16="http://schemas.microsoft.com/office/drawing/2014/main" id="{FEA0877B-AFE9-4A77-8F90-9E81092D64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6" cy="685461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F8104483-8053-45B2-ACAB-5340786130CA}"/>
              </a:ext>
            </a:extLst>
          </p:cNvPr>
          <p:cNvSpPr txBox="1"/>
          <p:nvPr/>
        </p:nvSpPr>
        <p:spPr>
          <a:xfrm>
            <a:off x="4367814" y="6267645"/>
            <a:ext cx="3435656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Bachata rosa</a:t>
            </a:r>
          </a:p>
        </p:txBody>
      </p:sp>
      <p:pic>
        <p:nvPicPr>
          <p:cNvPr id="4" name="Bachata rosa">
            <a:extLst>
              <a:ext uri="{FF2B5EF4-FFF2-40B4-BE49-F238E27FC236}">
                <a16:creationId xmlns:a16="http://schemas.microsoft.com/office/drawing/2014/main" id="{83023BD7-1D19-4B83-95E4-1D38DD6F8C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50037" y="3427308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>
            <a:extLst>
              <a:ext uri="{FF2B5EF4-FFF2-40B4-BE49-F238E27FC236}">
                <a16:creationId xmlns:a16="http://schemas.microsoft.com/office/drawing/2014/main" id="{110CAE1F-2139-430D-9380-98936C06CA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26187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2327DE-06FA-4DBC-B409-5AC39A553544}"/>
              </a:ext>
            </a:extLst>
          </p:cNvPr>
          <p:cNvSpPr txBox="1"/>
          <p:nvPr/>
        </p:nvSpPr>
        <p:spPr>
          <a:xfrm>
            <a:off x="4367814" y="6267645"/>
            <a:ext cx="3435656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Burbujas de amor</a:t>
            </a:r>
          </a:p>
        </p:txBody>
      </p:sp>
      <p:pic>
        <p:nvPicPr>
          <p:cNvPr id="4" name="Burbujas de amor">
            <a:extLst>
              <a:ext uri="{FF2B5EF4-FFF2-40B4-BE49-F238E27FC236}">
                <a16:creationId xmlns:a16="http://schemas.microsoft.com/office/drawing/2014/main" id="{126B27F9-67AD-40B8-B8FE-E5FD91AEF9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58916" y="3429000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>
            <a:extLst>
              <a:ext uri="{FF2B5EF4-FFF2-40B4-BE49-F238E27FC236}">
                <a16:creationId xmlns:a16="http://schemas.microsoft.com/office/drawing/2014/main" id="{E3F9051F-ECE6-458E-AC89-C638CB6E9E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83730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E627F32-9187-414B-9097-B6F65669ECE4}"/>
              </a:ext>
            </a:extLst>
          </p:cNvPr>
          <p:cNvSpPr txBox="1"/>
          <p:nvPr/>
        </p:nvSpPr>
        <p:spPr>
          <a:xfrm>
            <a:off x="4367814" y="6267645"/>
            <a:ext cx="3435656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Frio frio</a:t>
            </a:r>
          </a:p>
        </p:txBody>
      </p:sp>
      <p:pic>
        <p:nvPicPr>
          <p:cNvPr id="4" name="Frio frio">
            <a:extLst>
              <a:ext uri="{FF2B5EF4-FFF2-40B4-BE49-F238E27FC236}">
                <a16:creationId xmlns:a16="http://schemas.microsoft.com/office/drawing/2014/main" id="{BBCF2101-91BC-4B4A-BE94-6796CFE17D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8816" y="4388772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268A300-65AC-4B8E-91AB-B62502BB302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855908" y="6042026"/>
            <a:ext cx="6400800" cy="458791"/>
          </a:xfrm>
        </p:spPr>
        <p:txBody>
          <a:bodyPr/>
          <a:lstStyle/>
          <a:p>
            <a:pPr lvl="0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F52024D6-D118-45E8-9BFE-AF29858F06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8849E58A-8DE5-4CDD-8105-E4CFC5E0EE08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5"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B80447E-2C14-4B6C-8F92-AADAE32B79D7}"/>
              </a:ext>
            </a:extLst>
          </p:cNvPr>
          <p:cNvSpPr/>
          <p:nvPr/>
        </p:nvSpPr>
        <p:spPr>
          <a:xfrm>
            <a:off x="1524003" y="1600200"/>
            <a:ext cx="9144000" cy="228600"/>
          </a:xfrm>
          <a:prstGeom prst="rect">
            <a:avLst/>
          </a:prstGeom>
          <a:solidFill>
            <a:srgbClr val="FFFFFF"/>
          </a:solidFill>
          <a:ln w="19046" cap="flat">
            <a:solidFill>
              <a:srgbClr val="C0C0C0"/>
            </a:solidFill>
            <a:prstDash val="solid"/>
            <a:miter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84D510F-6686-47F6-929E-EA7A65269807}"/>
              </a:ext>
            </a:extLst>
          </p:cNvPr>
          <p:cNvSpPr/>
          <p:nvPr/>
        </p:nvSpPr>
        <p:spPr>
          <a:xfrm>
            <a:off x="1524003" y="1828800"/>
            <a:ext cx="9144000" cy="5029200"/>
          </a:xfrm>
          <a:prstGeom prst="rect">
            <a:avLst/>
          </a:prstGeom>
          <a:solidFill>
            <a:srgbClr val="B6E8FC"/>
          </a:solidFill>
          <a:ln cap="flat">
            <a:noFill/>
            <a:prstDash val="solid"/>
          </a:ln>
        </p:spPr>
        <p:txBody>
          <a:bodyPr vert="horz" wrap="non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4" name="Picture 7">
            <a:hlinkClick r:id="rId2"/>
            <a:extLst>
              <a:ext uri="{FF2B5EF4-FFF2-40B4-BE49-F238E27FC236}">
                <a16:creationId xmlns:a16="http://schemas.microsoft.com/office/drawing/2014/main" id="{19DF7B6A-B45A-4AC1-86C4-11530148039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505196" y="0"/>
            <a:ext cx="4876796" cy="15620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 Box 8">
            <a:extLst>
              <a:ext uri="{FF2B5EF4-FFF2-40B4-BE49-F238E27FC236}">
                <a16:creationId xmlns:a16="http://schemas.microsoft.com/office/drawing/2014/main" id="{C7B46EAB-4BB1-4A12-A60A-1606F68CE07F}"/>
              </a:ext>
            </a:extLst>
          </p:cNvPr>
          <p:cNvSpPr txBox="1"/>
          <p:nvPr/>
        </p:nvSpPr>
        <p:spPr>
          <a:xfrm>
            <a:off x="1524003" y="1904996"/>
            <a:ext cx="9144000" cy="23698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3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6000" b="1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¿Te ha gustado?</a:t>
            </a:r>
            <a:r>
              <a:rPr lang="es-ES" sz="48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 </a:t>
            </a:r>
            <a:br>
              <a:rPr lang="es-ES" sz="48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</a:br>
            <a:r>
              <a:rPr lang="es-ES" sz="44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Puedes ver más entrando </a:t>
            </a:r>
            <a:br>
              <a:rPr lang="es-ES" sz="4400" b="0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</a:br>
            <a:r>
              <a:rPr lang="es-ES" sz="4400" b="1" i="0" u="none" strike="noStrike" kern="1200" cap="none" spc="0" baseline="0">
                <a:solidFill>
                  <a:srgbClr val="40F903"/>
                </a:solidFill>
                <a:uFillTx/>
                <a:latin typeface="Kristen ITC" pitchFamily="66"/>
                <a:cs typeface="Arial" pitchFamily="34"/>
                <a:hlinkClick r:id="rId2"/>
              </a:rPr>
              <a:t>Aquí</a:t>
            </a:r>
            <a:endParaRPr lang="es-ES" sz="4400" b="1" i="0" u="none" strike="noStrike" kern="1200" cap="none" spc="0" baseline="0">
              <a:solidFill>
                <a:srgbClr val="40F903"/>
              </a:solidFill>
              <a:uFillTx/>
              <a:latin typeface="Kristen ITC" pitchFamily="66"/>
              <a:cs typeface="Arial" pitchFamily="34"/>
            </a:endParaRPr>
          </a:p>
        </p:txBody>
      </p:sp>
      <p:sp>
        <p:nvSpPr>
          <p:cNvPr id="6" name="Text Box 11">
            <a:extLst>
              <a:ext uri="{FF2B5EF4-FFF2-40B4-BE49-F238E27FC236}">
                <a16:creationId xmlns:a16="http://schemas.microsoft.com/office/drawing/2014/main" id="{A03F306E-7E3C-453F-91D0-A9C4FC78FE4F}"/>
              </a:ext>
            </a:extLst>
          </p:cNvPr>
          <p:cNvSpPr txBox="1"/>
          <p:nvPr/>
        </p:nvSpPr>
        <p:spPr>
          <a:xfrm>
            <a:off x="2667003" y="4724403"/>
            <a:ext cx="2667003" cy="187801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1" i="0" u="none" strike="noStrike" kern="1200" cap="none" spc="0" baseline="0">
                <a:solidFill>
                  <a:srgbClr val="000000"/>
                </a:solidFill>
                <a:uFillTx/>
                <a:latin typeface="Kristen ITC" pitchFamily="66"/>
                <a:cs typeface="Arial" pitchFamily="34"/>
              </a:rPr>
              <a:t>Además puedes recibir powerpoints en tu correo electrónico suscribiéndote aquí:</a:t>
            </a:r>
            <a:r>
              <a:rPr lang="es-ES" sz="1800" b="1" i="0" u="none" strike="noStrike" kern="1200" cap="none" spc="0" baseline="0">
                <a:solidFill>
                  <a:srgbClr val="0066FF"/>
                </a:solidFill>
                <a:uFillTx/>
                <a:latin typeface="Arial" pitchFamily="34"/>
                <a:cs typeface="Arial" pitchFamily="34"/>
              </a:rPr>
              <a:t>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1" i="0" u="none" strike="noStrike" kern="1200" cap="none" spc="0" baseline="0">
              <a:solidFill>
                <a:srgbClr val="0066FF"/>
              </a:solidFill>
              <a:uFillTx/>
              <a:latin typeface="Arial" pitchFamily="34"/>
              <a:cs typeface="Arial" pitchFamily="34"/>
            </a:endParaRPr>
          </a:p>
        </p:txBody>
      </p:sp>
      <p:pic>
        <p:nvPicPr>
          <p:cNvPr id="7" name="Picture 10">
            <a:hlinkClick r:id="rId4"/>
            <a:extLst>
              <a:ext uri="{FF2B5EF4-FFF2-40B4-BE49-F238E27FC236}">
                <a16:creationId xmlns:a16="http://schemas.microsoft.com/office/drawing/2014/main" id="{B313D052-6B18-42A1-A242-7DAD989FF2B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162796" y="4190996"/>
            <a:ext cx="2362196" cy="23621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7">
            <a:extLst>
              <a:ext uri="{FF2B5EF4-FFF2-40B4-BE49-F238E27FC236}">
                <a16:creationId xmlns:a16="http://schemas.microsoft.com/office/drawing/2014/main" id="{CF90EE21-FDAA-4E3E-A837-A0CE0C4B6B8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562596" y="4876796"/>
            <a:ext cx="1219196" cy="9905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1">
            <a:hlinkClick r:id="rId7"/>
            <a:extLst>
              <a:ext uri="{FF2B5EF4-FFF2-40B4-BE49-F238E27FC236}">
                <a16:creationId xmlns:a16="http://schemas.microsoft.com/office/drawing/2014/main" id="{6276E7A7-68BC-42D2-AC40-FCF1C65AEF1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524003" y="2971800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2">
            <a:hlinkClick r:id="rId9"/>
            <a:extLst>
              <a:ext uri="{FF2B5EF4-FFF2-40B4-BE49-F238E27FC236}">
                <a16:creationId xmlns:a16="http://schemas.microsoft.com/office/drawing/2014/main" id="{F856F650-962C-4617-9749-8B13EF0FA3B9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1524003" y="3505196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23">
            <a:hlinkClick r:id="rId11"/>
            <a:extLst>
              <a:ext uri="{FF2B5EF4-FFF2-40B4-BE49-F238E27FC236}">
                <a16:creationId xmlns:a16="http://schemas.microsoft.com/office/drawing/2014/main" id="{F215B632-8A59-4FE7-86BB-5D6C222835C2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1524003" y="4038603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24">
            <a:hlinkClick r:id="rId13"/>
            <a:extLst>
              <a:ext uri="{FF2B5EF4-FFF2-40B4-BE49-F238E27FC236}">
                <a16:creationId xmlns:a16="http://schemas.microsoft.com/office/drawing/2014/main" id="{6D482E6F-2C8D-4C3F-BF61-4D80A875302D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>
            <a:off x="1524003" y="4572000"/>
            <a:ext cx="533396" cy="5333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144</Words>
  <Application>Microsoft Office PowerPoint</Application>
  <PresentationFormat>Panorámica</PresentationFormat>
  <Paragraphs>16</Paragraphs>
  <Slides>7</Slides>
  <Notes>1</Notes>
  <HiddenSlides>0</HiddenSlides>
  <MMClips>3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6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2021-10-16T09:52:47Z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