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328" r:id="rId3"/>
    <p:sldId id="330" r:id="rId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4y7ZdZUKv9Pw2msrGYTeA==" hashData="4uCQkHmns2AkC5hj2+Cc9FHKNg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9269" autoAdjust="0"/>
  </p:normalViewPr>
  <p:slideViewPr>
    <p:cSldViewPr>
      <p:cViewPr>
        <p:scale>
          <a:sx n="70" d="100"/>
          <a:sy n="70" d="100"/>
        </p:scale>
        <p:origin x="-99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4C6593-7244-4F4F-9A8E-AF0ED2A9F2A4}" type="datetimeFigureOut">
              <a:rPr lang="es-ES" smtClean="0"/>
              <a:pPr/>
              <a:t>28/08/2014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E7048-ED40-4C5A-A7AA-B76155EC6F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58158-D252-4242-9DEE-2A609BD86394}" type="datetimeFigureOut">
              <a:rPr lang="es-ES" smtClean="0"/>
              <a:pPr/>
              <a:t>28/08/2014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288A-923E-45B6-BE10-95F703F441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58158-D252-4242-9DEE-2A609BD86394}" type="datetimeFigureOut">
              <a:rPr lang="es-ES" smtClean="0"/>
              <a:pPr/>
              <a:t>28/08/2014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288A-923E-45B6-BE10-95F703F441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58158-D252-4242-9DEE-2A609BD86394}" type="datetimeFigureOut">
              <a:rPr lang="es-ES" smtClean="0"/>
              <a:pPr/>
              <a:t>28/08/2014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288A-923E-45B6-BE10-95F703F441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58158-D252-4242-9DEE-2A609BD86394}" type="datetimeFigureOut">
              <a:rPr lang="es-ES" smtClean="0"/>
              <a:pPr/>
              <a:t>28/08/2014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288A-923E-45B6-BE10-95F703F441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58158-D252-4242-9DEE-2A609BD86394}" type="datetimeFigureOut">
              <a:rPr lang="es-ES" smtClean="0"/>
              <a:pPr/>
              <a:t>28/08/2014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288A-923E-45B6-BE10-95F703F441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58158-D252-4242-9DEE-2A609BD86394}" type="datetimeFigureOut">
              <a:rPr lang="es-ES" smtClean="0"/>
              <a:pPr/>
              <a:t>28/08/2014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288A-923E-45B6-BE10-95F703F441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58158-D252-4242-9DEE-2A609BD86394}" type="datetimeFigureOut">
              <a:rPr lang="es-ES" smtClean="0"/>
              <a:pPr/>
              <a:t>28/08/2014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288A-923E-45B6-BE10-95F703F441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58158-D252-4242-9DEE-2A609BD86394}" type="datetimeFigureOut">
              <a:rPr lang="es-ES" smtClean="0"/>
              <a:pPr/>
              <a:t>28/08/2014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288A-923E-45B6-BE10-95F703F441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58158-D252-4242-9DEE-2A609BD86394}" type="datetimeFigureOut">
              <a:rPr lang="es-ES" smtClean="0"/>
              <a:pPr/>
              <a:t>28/08/2014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288A-923E-45B6-BE10-95F703F441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58158-D252-4242-9DEE-2A609BD86394}" type="datetimeFigureOut">
              <a:rPr lang="es-ES" smtClean="0"/>
              <a:pPr/>
              <a:t>28/08/2014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288A-923E-45B6-BE10-95F703F441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58158-D252-4242-9DEE-2A609BD86394}" type="datetimeFigureOut">
              <a:rPr lang="es-ES" smtClean="0"/>
              <a:pPr/>
              <a:t>28/08/2014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288A-923E-45B6-BE10-95F703F441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139172-4D8E-4BC9-88B3-FF92A5B1087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8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58158-D252-4242-9DEE-2A609BD86394}" type="datetimeFigureOut">
              <a:rPr lang="es-ES" smtClean="0"/>
              <a:pPr/>
              <a:t>28/08/2014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C288A-923E-45B6-BE10-95F703F441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5EDC7E5-5BDC-4CEC-A79D-836ADCA5667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3" Type="http://schemas.openxmlformats.org/officeDocument/2006/relationships/image" Target="../media/image2.gif"/><Relationship Id="rId7" Type="http://schemas.openxmlformats.org/officeDocument/2006/relationships/audio" Target="../media/audio2.wav"/><Relationship Id="rId12" Type="http://schemas.openxmlformats.org/officeDocument/2006/relationships/audio" Target="../media/audio7.wav"/><Relationship Id="rId2" Type="http://schemas.openxmlformats.org/officeDocument/2006/relationships/image" Target="../media/image1.jpeg"/><Relationship Id="rId16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audio" Target="../media/audio6.wav"/><Relationship Id="rId5" Type="http://schemas.openxmlformats.org/officeDocument/2006/relationships/image" Target="../media/image4.gif"/><Relationship Id="rId15" Type="http://schemas.openxmlformats.org/officeDocument/2006/relationships/audio" Target="../media/audio10.wav"/><Relationship Id="rId10" Type="http://schemas.openxmlformats.org/officeDocument/2006/relationships/audio" Target="../media/audio5.wav"/><Relationship Id="rId4" Type="http://schemas.openxmlformats.org/officeDocument/2006/relationships/image" Target="../media/image3.jpeg"/><Relationship Id="rId9" Type="http://schemas.openxmlformats.org/officeDocument/2006/relationships/audio" Target="../media/audio4.wav"/><Relationship Id="rId14" Type="http://schemas.openxmlformats.org/officeDocument/2006/relationships/audio" Target="../media/audio9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Dell\Escritorio\PERET\1184474183_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823555" y="0"/>
            <a:ext cx="5320445" cy="6857999"/>
          </a:xfrm>
          <a:prstGeom prst="rect">
            <a:avLst/>
          </a:prstGeom>
          <a:noFill/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3528" y="5733256"/>
            <a:ext cx="710709" cy="74793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755576" y="6093296"/>
            <a:ext cx="3068414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LUIS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211960" y="260648"/>
            <a:ext cx="493204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8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PERET</a:t>
            </a:r>
            <a:r>
              <a:rPr lang="es-ES" sz="8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 </a:t>
            </a:r>
            <a:endParaRPr lang="es-ES" sz="8000" dirty="0"/>
          </a:p>
        </p:txBody>
      </p:sp>
      <p:sp>
        <p:nvSpPr>
          <p:cNvPr id="22" name="21 CuadroTexto"/>
          <p:cNvSpPr txBox="1"/>
          <p:nvPr/>
        </p:nvSpPr>
        <p:spPr>
          <a:xfrm>
            <a:off x="467544" y="1700808"/>
            <a:ext cx="1820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hlinkClick r:id="" action="ppaction://hlinkshowjump?jump=firstslide">
                  <a:snd r:embed="rId6" name="PeretCantaysefeliz.wav"/>
                </a:hlinkClick>
              </a:rPr>
              <a:t>CANTA Y SE FELIZ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467544" y="836712"/>
            <a:ext cx="349018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hlinkClick r:id="" action="ppaction://hlinkshowjump?jump=lastslideviewed">
                  <a:snd r:embed="rId7" name="PeretUnalagrimacayoenlaarena.wav"/>
                </a:hlinkClick>
              </a:rPr>
              <a:t>UNA LAGRIMA CAYO EN LA ARENA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467544" y="1268760"/>
            <a:ext cx="24273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hlinkClick r:id="" action="ppaction://hlinkshowjump?jump=lastslideviewed">
                  <a:snd r:embed="rId8" name="PeretBorriquitocomotu.wav"/>
                </a:hlinkClick>
              </a:rPr>
              <a:t>BORRIQUITO COMO TU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467544" y="332656"/>
            <a:ext cx="3329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hlinkClick r:id="" action="ppaction://hlinkshowjump?jump=lastslideviewed">
                  <a:snd r:embed="rId9" name="PeretEspreferiblereirquellorar.wav"/>
                </a:hlinkClick>
              </a:rPr>
              <a:t>ES PREFERIBLE REIR QUE LLORAR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467544" y="2132856"/>
            <a:ext cx="1547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hlinkClick r:id="" action="ppaction://hlinkshowjump?jump=firstslide">
                  <a:snd r:embed="rId10" name="04 saboreando.wav"/>
                </a:hlinkClick>
              </a:rPr>
              <a:t>SABOREANDO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467544" y="2564904"/>
            <a:ext cx="1958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hlinkClick r:id="" action="ppaction://hlinkshowjump?jump=firstslide">
                  <a:snd r:embed="rId11" name="peret &amp; macaco - el gitano anton.wav"/>
                </a:hlinkClick>
              </a:rPr>
              <a:t>EL GITANO ANTON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7544" y="3068960"/>
            <a:ext cx="2386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hlinkClick r:id="" action="ppaction://hlinkshowjump?jump=firstslide">
                  <a:snd r:embed="rId12" name="01-peret-que_levante_el_dedo-divxtotal com.wav"/>
                </a:hlinkClick>
              </a:rPr>
              <a:t>QUE LEVANTE EL DEDO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467544" y="3573016"/>
            <a:ext cx="1866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hlinkClick r:id="" action="ppaction://hlinkshowjump?jump=firstslide">
                  <a:snd r:embed="rId13" name="09-peret_-_la_copa_de_vino-ass.wav"/>
                </a:hlinkClick>
              </a:rPr>
              <a:t>LA COPA DE VINO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1331640" y="5517232"/>
            <a:ext cx="2507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PINCHA EN LOS TITULOS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467544" y="4509120"/>
            <a:ext cx="2059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hlinkClick r:id="" action="ppaction://hlinkshowjump?jump=firstslide">
                  <a:snd r:embed="rId14" name="07_peret - gitana hechicera.wav"/>
                </a:hlinkClick>
              </a:rPr>
              <a:t>GITANA HECHICERA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467544" y="5013176"/>
            <a:ext cx="2345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hlinkClick r:id="" action="ppaction://hlinkshowjump?jump=firstslide">
                  <a:snd r:embed="rId15" name="los manolos y peret - y no estaba muerto.wav"/>
                </a:hlinkClick>
              </a:rPr>
              <a:t>Y NO ESTABA MUERTO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467544" y="4077072"/>
            <a:ext cx="26836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hlinkClick r:id="" action="ppaction://hlinkshowjump?jump=firstslide">
                  <a:snd r:embed="rId16" name="melendi &amp; peret - villancicos flamencos.wav"/>
                </a:hlinkClick>
              </a:rPr>
              <a:t>VILLANCICOS FLAMENCOS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CIONES DE PERE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DE PERET</Template>
  <TotalTime>12</TotalTime>
  <Words>105</Words>
  <Application>Microsoft Office PowerPoint</Application>
  <PresentationFormat>Presentación en pantalla (4:3)</PresentationFormat>
  <Paragraphs>42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CANCIONES DE PERET</vt:lpstr>
      <vt:lpstr>Diseño predeterminado</vt:lpstr>
      <vt:lpstr>Diapositiva 1</vt:lpstr>
      <vt:lpstr>Diapositiva 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2014-08-28T16:57:19Z</dcterms:created>
  <dcterms:modified xsi:type="dcterms:W3CDTF">2014-08-28T17:10:00Z</dcterms:modified>
</cp:coreProperties>
</file>