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25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3" r:id="rId21"/>
    <p:sldId id="277" r:id="rId22"/>
    <p:sldId id="278" r:id="rId23"/>
    <p:sldId id="279" r:id="rId24"/>
    <p:sldId id="280" r:id="rId25"/>
    <p:sldId id="281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318" r:id="rId42"/>
    <p:sldId id="319" r:id="rId43"/>
    <p:sldId id="320" r:id="rId44"/>
    <p:sldId id="321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26" r:id="rId6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VI65Ou9R4M70mlIqaZx6w" hashData="5jro/y2wpZ7TWiXz3gyaxG3CnY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66"/>
    <a:srgbClr val="00CCFF"/>
    <a:srgbClr val="FFFF00"/>
    <a:srgbClr val="9999FF"/>
    <a:srgbClr val="CC66FF"/>
    <a:srgbClr val="00FFFF"/>
    <a:srgbClr val="99CC00"/>
    <a:srgbClr val="00FF00"/>
    <a:srgbClr val="996633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157" autoAdjust="0"/>
    <p:restoredTop sz="94737" autoAdjust="0"/>
  </p:normalViewPr>
  <p:slideViewPr>
    <p:cSldViewPr>
      <p:cViewPr varScale="1">
        <p:scale>
          <a:sx n="51" d="100"/>
          <a:sy n="51" d="100"/>
        </p:scale>
        <p:origin x="-5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70101-8373-424C-9A9A-C528EE559DA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7CD4F-80F2-4C1B-AC02-F20BDCF07B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60B205-C11A-4B0E-AD2B-A1A53937D07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1A1F15-75A6-4DE1-9BAE-77D63972D3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EC38D-F10B-4EB6-81B2-6C8C33974D2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9186C0-9FAF-4542-A236-9FAA8D0C1E3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98780-6FC5-4E72-8D82-50FD3887FA0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05C389-BA20-40D1-ADD2-CF82B433EAD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B8262C-EA94-4F63-AB7C-ED371156585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7B95A-61D4-43D9-85C2-B799EE297D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3A7B5C-1BF6-4DEB-B4CC-A57BE1AA09B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9F75-B1A8-4915-9C2E-9476B5219149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546FD-ADD1-4E42-A61B-B6C60484073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BD9B6-E7B5-41DD-B880-F222BCDB6B40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5A72D-3E35-49D8-BEC8-EAA6D8F468C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A3664-F467-49A5-8B73-B91EB5122CE3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27890-23D1-4B1C-865A-93A56A3D6ED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6731E-1CA1-4A2D-BBA7-C5C6F219BCD6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D25E0-85F8-4EF5-ABE8-1D6EB07B591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8CE6C-F756-4ADD-BB80-098668AA5C03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F9081-FC0B-44C3-B32F-7A68B98482C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FE6AC-9A5A-4D60-A7A8-B7AB391BF2B1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61F58-E2C0-4ACB-9CFA-14027C96D39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2B6BD-6708-4EF2-9E40-85E5172F8C0B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707BE-5955-4193-982A-4AB49795C3B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C1284-5F58-4D5D-945B-DE9EBF9D9D1A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FB7F9-4CF7-4AFB-B9BD-EA0B1EAB75E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E60F1-596D-4C22-A8EA-84984E4BF859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85DA9-3ADD-48D5-8F11-13584C45CAA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2A67F-A8DA-4B73-8F4E-7D4C0F50A1DB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AD286-45BC-4E1A-98BC-EBA202362DF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562E4-1EAE-4ECC-9307-BDAD3E70B195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D902F-5F65-4216-B869-C4D0FDA3384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EBC0F-62B1-4066-A659-4AF945DCAD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b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b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>
                <a:latin typeface="+mn-lt"/>
              </a:defRPr>
            </a:lvl1pPr>
          </a:lstStyle>
          <a:p>
            <a:fld id="{7AD246E9-E16E-40D1-B767-A4366AAEC1E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180227B-2EF1-40CE-8315-73CF0FDEA35B}" type="datetimeFigureOut">
              <a:rPr lang="fr-FR"/>
              <a:pPr>
                <a:defRPr/>
              </a:pPr>
              <a:t>02/11/2012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F490A7-2EFA-45C5-9718-CB560EA9F30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80FBFC1-D0E5-450D-895A-3E1B0456AD6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7.gif"/><Relationship Id="rId18" Type="http://schemas.openxmlformats.org/officeDocument/2006/relationships/slide" Target="slide29.xml"/><Relationship Id="rId26" Type="http://schemas.openxmlformats.org/officeDocument/2006/relationships/slide" Target="slide33.xml"/><Relationship Id="rId3" Type="http://schemas.openxmlformats.org/officeDocument/2006/relationships/image" Target="../media/image1.jpeg"/><Relationship Id="rId21" Type="http://schemas.openxmlformats.org/officeDocument/2006/relationships/image" Target="../media/image11.gif"/><Relationship Id="rId7" Type="http://schemas.openxmlformats.org/officeDocument/2006/relationships/image" Target="../media/image4.png"/><Relationship Id="rId12" Type="http://schemas.openxmlformats.org/officeDocument/2006/relationships/slide" Target="slide52.xml"/><Relationship Id="rId17" Type="http://schemas.openxmlformats.org/officeDocument/2006/relationships/image" Target="../media/image9.gif"/><Relationship Id="rId25" Type="http://schemas.openxmlformats.org/officeDocument/2006/relationships/image" Target="../media/image13.gif"/><Relationship Id="rId33" Type="http://schemas.openxmlformats.org/officeDocument/2006/relationships/image" Target="../media/image17.gif"/><Relationship Id="rId2" Type="http://schemas.openxmlformats.org/officeDocument/2006/relationships/audio" Target="../media/audio1.wav"/><Relationship Id="rId16" Type="http://schemas.openxmlformats.org/officeDocument/2006/relationships/slide" Target="slide18.xml"/><Relationship Id="rId20" Type="http://schemas.openxmlformats.org/officeDocument/2006/relationships/slide" Target="slide43.xml"/><Relationship Id="rId29" Type="http://schemas.openxmlformats.org/officeDocument/2006/relationships/image" Target="../media/image15.gif"/><Relationship Id="rId1" Type="http://schemas.openxmlformats.org/officeDocument/2006/relationships/slideLayout" Target="../slideLayouts/slideLayout12.xml"/><Relationship Id="rId6" Type="http://schemas.openxmlformats.org/officeDocument/2006/relationships/slide" Target="slide2.xml"/><Relationship Id="rId11" Type="http://schemas.openxmlformats.org/officeDocument/2006/relationships/image" Target="../media/image6.gif"/><Relationship Id="rId24" Type="http://schemas.openxmlformats.org/officeDocument/2006/relationships/slide" Target="slide56.xml"/><Relationship Id="rId32" Type="http://schemas.openxmlformats.org/officeDocument/2006/relationships/slide" Target="slide39.xml"/><Relationship Id="rId5" Type="http://schemas.openxmlformats.org/officeDocument/2006/relationships/image" Target="../media/image3.gif"/><Relationship Id="rId15" Type="http://schemas.openxmlformats.org/officeDocument/2006/relationships/image" Target="../media/image8.gif"/><Relationship Id="rId23" Type="http://schemas.openxmlformats.org/officeDocument/2006/relationships/image" Target="../media/image12.gif"/><Relationship Id="rId28" Type="http://schemas.openxmlformats.org/officeDocument/2006/relationships/slide" Target="slide15.xml"/><Relationship Id="rId10" Type="http://schemas.openxmlformats.org/officeDocument/2006/relationships/slide" Target="slide10.xml"/><Relationship Id="rId19" Type="http://schemas.openxmlformats.org/officeDocument/2006/relationships/image" Target="../media/image10.gif"/><Relationship Id="rId31" Type="http://schemas.openxmlformats.org/officeDocument/2006/relationships/image" Target="../media/image16.gif"/><Relationship Id="rId4" Type="http://schemas.openxmlformats.org/officeDocument/2006/relationships/image" Target="../media/image2.gif"/><Relationship Id="rId9" Type="http://schemas.openxmlformats.org/officeDocument/2006/relationships/image" Target="../media/image5.gif"/><Relationship Id="rId14" Type="http://schemas.openxmlformats.org/officeDocument/2006/relationships/slide" Target="slide25.xml"/><Relationship Id="rId22" Type="http://schemas.openxmlformats.org/officeDocument/2006/relationships/slide" Target="slide48.xml"/><Relationship Id="rId27" Type="http://schemas.openxmlformats.org/officeDocument/2006/relationships/image" Target="../media/image14.gif"/><Relationship Id="rId30" Type="http://schemas.openxmlformats.org/officeDocument/2006/relationships/slide" Target="slide6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60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slide" Target="slide1.xml"/><Relationship Id="rId4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slide" Target="slide1.xml"/><Relationship Id="rId7" Type="http://schemas.openxmlformats.org/officeDocument/2006/relationships/image" Target="../media/image21.gi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slide" Target="slide60.xml"/><Relationship Id="rId10" Type="http://schemas.openxmlformats.org/officeDocument/2006/relationships/image" Target="../media/image24.gif"/><Relationship Id="rId4" Type="http://schemas.openxmlformats.org/officeDocument/2006/relationships/image" Target="../media/image16.gif"/><Relationship Id="rId9" Type="http://schemas.openxmlformats.org/officeDocument/2006/relationships/image" Target="../media/image2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slide" Target="slide1.xml"/><Relationship Id="rId7" Type="http://schemas.openxmlformats.org/officeDocument/2006/relationships/image" Target="../media/image22.gi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11" Type="http://schemas.openxmlformats.org/officeDocument/2006/relationships/image" Target="../media/image24.gif"/><Relationship Id="rId5" Type="http://schemas.openxmlformats.org/officeDocument/2006/relationships/slide" Target="slide60.xml"/><Relationship Id="rId10" Type="http://schemas.openxmlformats.org/officeDocument/2006/relationships/image" Target="../media/image23.gif"/><Relationship Id="rId4" Type="http://schemas.openxmlformats.org/officeDocument/2006/relationships/image" Target="../media/image16.gif"/><Relationship Id="rId9" Type="http://schemas.openxmlformats.org/officeDocument/2006/relationships/image" Target="../media/image27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slide" Target="slide1.xml"/><Relationship Id="rId7" Type="http://schemas.openxmlformats.org/officeDocument/2006/relationships/image" Target="../media/image24.gi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10" Type="http://schemas.openxmlformats.org/officeDocument/2006/relationships/slide" Target="slide60.xml"/><Relationship Id="rId4" Type="http://schemas.openxmlformats.org/officeDocument/2006/relationships/image" Target="../media/image16.gif"/><Relationship Id="rId9" Type="http://schemas.openxmlformats.org/officeDocument/2006/relationships/image" Target="../media/image2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slide" Target="slide1.xml"/><Relationship Id="rId7" Type="http://schemas.openxmlformats.org/officeDocument/2006/relationships/image" Target="../media/image25.gi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slide" Target="slide60.xml"/><Relationship Id="rId10" Type="http://schemas.openxmlformats.org/officeDocument/2006/relationships/image" Target="../media/image21.gif"/><Relationship Id="rId4" Type="http://schemas.openxmlformats.org/officeDocument/2006/relationships/image" Target="../media/image16.gif"/><Relationship Id="rId9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60.xml"/><Relationship Id="rId5" Type="http://schemas.openxmlformats.org/officeDocument/2006/relationships/image" Target="../media/image16.gif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16.gif"/><Relationship Id="rId7" Type="http://schemas.openxmlformats.org/officeDocument/2006/relationships/image" Target="../media/image21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0.gif"/><Relationship Id="rId9" Type="http://schemas.openxmlformats.org/officeDocument/2006/relationships/slide" Target="slide6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16.gif"/><Relationship Id="rId7" Type="http://schemas.openxmlformats.org/officeDocument/2006/relationships/image" Target="../media/image22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6.gif"/><Relationship Id="rId10" Type="http://schemas.openxmlformats.org/officeDocument/2006/relationships/slide" Target="slide60.xml"/><Relationship Id="rId4" Type="http://schemas.openxmlformats.org/officeDocument/2006/relationships/image" Target="../media/image25.gif"/><Relationship Id="rId9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5" Type="http://schemas.openxmlformats.org/officeDocument/2006/relationships/slide" Target="slide60.xml"/><Relationship Id="rId4" Type="http://schemas.openxmlformats.org/officeDocument/2006/relationships/image" Target="../media/image16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slide" Target="slide1.xml"/><Relationship Id="rId7" Type="http://schemas.openxmlformats.org/officeDocument/2006/relationships/image" Target="../media/image22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6.gif"/><Relationship Id="rId10" Type="http://schemas.openxmlformats.org/officeDocument/2006/relationships/slide" Target="slide60.xml"/><Relationship Id="rId4" Type="http://schemas.openxmlformats.org/officeDocument/2006/relationships/image" Target="../media/image16.gif"/><Relationship Id="rId9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6.gif"/><Relationship Id="rId7" Type="http://schemas.openxmlformats.org/officeDocument/2006/relationships/image" Target="../media/image24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0.gif"/><Relationship Id="rId4" Type="http://schemas.openxmlformats.org/officeDocument/2006/relationships/image" Target="../media/image22.gif"/><Relationship Id="rId9" Type="http://schemas.openxmlformats.org/officeDocument/2006/relationships/slide" Target="slide6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16.gif"/><Relationship Id="rId7" Type="http://schemas.openxmlformats.org/officeDocument/2006/relationships/image" Target="../media/image21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0.gif"/><Relationship Id="rId9" Type="http://schemas.openxmlformats.org/officeDocument/2006/relationships/slide" Target="slide6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16.gif"/><Relationship Id="rId7" Type="http://schemas.openxmlformats.org/officeDocument/2006/relationships/image" Target="../media/image22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6.gif"/><Relationship Id="rId10" Type="http://schemas.openxmlformats.org/officeDocument/2006/relationships/slide" Target="slide60.xml"/><Relationship Id="rId4" Type="http://schemas.openxmlformats.org/officeDocument/2006/relationships/image" Target="../media/image25.gif"/><Relationship Id="rId9" Type="http://schemas.openxmlformats.org/officeDocument/2006/relationships/image" Target="../media/image2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slide" Target="slide60.xml"/><Relationship Id="rId5" Type="http://schemas.openxmlformats.org/officeDocument/2006/relationships/image" Target="../media/image16.gif"/><Relationship Id="rId4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7" Type="http://schemas.openxmlformats.org/officeDocument/2006/relationships/slide" Target="slide60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7" Type="http://schemas.openxmlformats.org/officeDocument/2006/relationships/slide" Target="slide60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5" Type="http://schemas.openxmlformats.org/officeDocument/2006/relationships/slide" Target="slide60.xml"/><Relationship Id="rId4" Type="http://schemas.openxmlformats.org/officeDocument/2006/relationships/image" Target="../media/image16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20.gif"/><Relationship Id="rId7" Type="http://schemas.openxmlformats.org/officeDocument/2006/relationships/image" Target="../media/image24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3.gif"/><Relationship Id="rId10" Type="http://schemas.openxmlformats.org/officeDocument/2006/relationships/slide" Target="slide60.xml"/><Relationship Id="rId4" Type="http://schemas.openxmlformats.org/officeDocument/2006/relationships/image" Target="../media/image22.gif"/><Relationship Id="rId9" Type="http://schemas.openxmlformats.org/officeDocument/2006/relationships/image" Target="../media/image16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26.gif"/><Relationship Id="rId7" Type="http://schemas.openxmlformats.org/officeDocument/2006/relationships/image" Target="../media/image24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2.gif"/><Relationship Id="rId10" Type="http://schemas.openxmlformats.org/officeDocument/2006/relationships/slide" Target="slide60.xml"/><Relationship Id="rId4" Type="http://schemas.openxmlformats.org/officeDocument/2006/relationships/image" Target="../media/image23.gif"/><Relationship Id="rId9" Type="http://schemas.openxmlformats.org/officeDocument/2006/relationships/image" Target="../media/image16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5.gif"/><Relationship Id="rId7" Type="http://schemas.openxmlformats.org/officeDocument/2006/relationships/slide" Target="slide1.xml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4.gif"/><Relationship Id="rId4" Type="http://schemas.openxmlformats.org/officeDocument/2006/relationships/image" Target="../media/image22.gif"/><Relationship Id="rId9" Type="http://schemas.openxmlformats.org/officeDocument/2006/relationships/slide" Target="slide6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0.gif"/><Relationship Id="rId7" Type="http://schemas.openxmlformats.org/officeDocument/2006/relationships/slide" Target="slide1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4.gif"/><Relationship Id="rId4" Type="http://schemas.openxmlformats.org/officeDocument/2006/relationships/image" Target="../media/image25.gif"/><Relationship Id="rId9" Type="http://schemas.openxmlformats.org/officeDocument/2006/relationships/slide" Target="slide6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2.gif"/><Relationship Id="rId7" Type="http://schemas.openxmlformats.org/officeDocument/2006/relationships/slide" Target="slide1.xm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1.gif"/><Relationship Id="rId4" Type="http://schemas.openxmlformats.org/officeDocument/2006/relationships/image" Target="../media/image23.gif"/><Relationship Id="rId9" Type="http://schemas.openxmlformats.org/officeDocument/2006/relationships/slide" Target="slide60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16.gif"/><Relationship Id="rId7" Type="http://schemas.openxmlformats.org/officeDocument/2006/relationships/image" Target="../media/image22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6.gif"/><Relationship Id="rId10" Type="http://schemas.openxmlformats.org/officeDocument/2006/relationships/slide" Target="slide60.xml"/><Relationship Id="rId4" Type="http://schemas.openxmlformats.org/officeDocument/2006/relationships/image" Target="../media/image25.gif"/><Relationship Id="rId9" Type="http://schemas.openxmlformats.org/officeDocument/2006/relationships/image" Target="../media/image2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slide" Target="slide60.xml"/><Relationship Id="rId5" Type="http://schemas.openxmlformats.org/officeDocument/2006/relationships/image" Target="../media/image16.gif"/><Relationship Id="rId4" Type="http://schemas.openxmlformats.org/officeDocument/2006/relationships/slide" Target="slide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2.gif"/><Relationship Id="rId7" Type="http://schemas.openxmlformats.org/officeDocument/2006/relationships/slide" Target="slide1.xm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1.gif"/><Relationship Id="rId4" Type="http://schemas.openxmlformats.org/officeDocument/2006/relationships/image" Target="../media/image23.gif"/><Relationship Id="rId9" Type="http://schemas.openxmlformats.org/officeDocument/2006/relationships/slide" Target="slide6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slide" Target="slide60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slide" Target="slide1.xml"/><Relationship Id="rId4" Type="http://schemas.openxmlformats.org/officeDocument/2006/relationships/image" Target="../media/image24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6.gif"/><Relationship Id="rId7" Type="http://schemas.openxmlformats.org/officeDocument/2006/relationships/image" Target="../media/image24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0.gif"/><Relationship Id="rId4" Type="http://schemas.openxmlformats.org/officeDocument/2006/relationships/image" Target="../media/image22.gif"/><Relationship Id="rId9" Type="http://schemas.openxmlformats.org/officeDocument/2006/relationships/slide" Target="slide6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slide" Target="slide60.xml"/><Relationship Id="rId5" Type="http://schemas.openxmlformats.org/officeDocument/2006/relationships/image" Target="../media/image16.gif"/><Relationship Id="rId4" Type="http://schemas.openxmlformats.org/officeDocument/2006/relationships/slide" Target="slide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2.gif"/><Relationship Id="rId7" Type="http://schemas.openxmlformats.org/officeDocument/2006/relationships/slide" Target="slide1.xm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1.gif"/><Relationship Id="rId4" Type="http://schemas.openxmlformats.org/officeDocument/2006/relationships/image" Target="../media/image23.gif"/><Relationship Id="rId9" Type="http://schemas.openxmlformats.org/officeDocument/2006/relationships/slide" Target="slide60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26.gif"/><Relationship Id="rId7" Type="http://schemas.openxmlformats.org/officeDocument/2006/relationships/image" Target="../media/image24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2.gif"/><Relationship Id="rId10" Type="http://schemas.openxmlformats.org/officeDocument/2006/relationships/slide" Target="slide60.xml"/><Relationship Id="rId4" Type="http://schemas.openxmlformats.org/officeDocument/2006/relationships/image" Target="../media/image23.gif"/><Relationship Id="rId9" Type="http://schemas.openxmlformats.org/officeDocument/2006/relationships/image" Target="../media/image16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16.gif"/><Relationship Id="rId7" Type="http://schemas.openxmlformats.org/officeDocument/2006/relationships/image" Target="../media/image24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5.gif"/><Relationship Id="rId4" Type="http://schemas.openxmlformats.org/officeDocument/2006/relationships/image" Target="../media/image26.gif"/><Relationship Id="rId9" Type="http://schemas.openxmlformats.org/officeDocument/2006/relationships/slide" Target="slide6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slide" Target="slide60.xml"/><Relationship Id="rId5" Type="http://schemas.openxmlformats.org/officeDocument/2006/relationships/image" Target="../media/image16.gif"/><Relationship Id="rId4" Type="http://schemas.openxmlformats.org/officeDocument/2006/relationships/slide" Target="slide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26.gif"/><Relationship Id="rId7" Type="http://schemas.openxmlformats.org/officeDocument/2006/relationships/image" Target="../media/image24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2.gif"/><Relationship Id="rId10" Type="http://schemas.openxmlformats.org/officeDocument/2006/relationships/slide" Target="slide60.xml"/><Relationship Id="rId4" Type="http://schemas.openxmlformats.org/officeDocument/2006/relationships/image" Target="../media/image23.gif"/><Relationship Id="rId9" Type="http://schemas.openxmlformats.org/officeDocument/2006/relationships/image" Target="../media/image16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2.gif"/><Relationship Id="rId7" Type="http://schemas.openxmlformats.org/officeDocument/2006/relationships/slide" Target="slide1.xm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1.gif"/><Relationship Id="rId4" Type="http://schemas.openxmlformats.org/officeDocument/2006/relationships/image" Target="../media/image23.gif"/><Relationship Id="rId9" Type="http://schemas.openxmlformats.org/officeDocument/2006/relationships/slide" Target="slide60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0.gif"/><Relationship Id="rId7" Type="http://schemas.openxmlformats.org/officeDocument/2006/relationships/slide" Target="slide1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4.gif"/><Relationship Id="rId4" Type="http://schemas.openxmlformats.org/officeDocument/2006/relationships/image" Target="../media/image25.gif"/><Relationship Id="rId9" Type="http://schemas.openxmlformats.org/officeDocument/2006/relationships/slide" Target="slide60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5.gif"/><Relationship Id="rId7" Type="http://schemas.openxmlformats.org/officeDocument/2006/relationships/slide" Target="slide1.xml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4.gif"/><Relationship Id="rId4" Type="http://schemas.openxmlformats.org/officeDocument/2006/relationships/image" Target="../media/image22.gif"/><Relationship Id="rId9" Type="http://schemas.openxmlformats.org/officeDocument/2006/relationships/slide" Target="slide60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16.gif"/><Relationship Id="rId7" Type="http://schemas.openxmlformats.org/officeDocument/2006/relationships/image" Target="../media/image22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6.gif"/><Relationship Id="rId10" Type="http://schemas.openxmlformats.org/officeDocument/2006/relationships/slide" Target="slide60.xml"/><Relationship Id="rId4" Type="http://schemas.openxmlformats.org/officeDocument/2006/relationships/image" Target="../media/image25.gif"/><Relationship Id="rId9" Type="http://schemas.openxmlformats.org/officeDocument/2006/relationships/image" Target="../media/image24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slide" Target="slide60.xml"/><Relationship Id="rId5" Type="http://schemas.openxmlformats.org/officeDocument/2006/relationships/image" Target="../media/image16.gif"/><Relationship Id="rId4" Type="http://schemas.openxmlformats.org/officeDocument/2006/relationships/slide" Target="slide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2.gif"/><Relationship Id="rId7" Type="http://schemas.openxmlformats.org/officeDocument/2006/relationships/slide" Target="slide1.xm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1.gif"/><Relationship Id="rId4" Type="http://schemas.openxmlformats.org/officeDocument/2006/relationships/image" Target="../media/image23.gif"/><Relationship Id="rId9" Type="http://schemas.openxmlformats.org/officeDocument/2006/relationships/slide" Target="slide60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3.gif"/><Relationship Id="rId7" Type="http://schemas.openxmlformats.org/officeDocument/2006/relationships/slide" Target="slide1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4.gif"/><Relationship Id="rId9" Type="http://schemas.openxmlformats.org/officeDocument/2006/relationships/slide" Target="slide6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slide" Target="slide60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slide" Target="slide1.xml"/><Relationship Id="rId4" Type="http://schemas.openxmlformats.org/officeDocument/2006/relationships/image" Target="../media/image24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60.xml"/><Relationship Id="rId5" Type="http://schemas.openxmlformats.org/officeDocument/2006/relationships/image" Target="../media/image16.gif"/><Relationship Id="rId4" Type="http://schemas.openxmlformats.org/officeDocument/2006/relationships/slide" Target="slide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2.gif"/><Relationship Id="rId7" Type="http://schemas.openxmlformats.org/officeDocument/2006/relationships/slide" Target="slide1.xm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1.gif"/><Relationship Id="rId4" Type="http://schemas.openxmlformats.org/officeDocument/2006/relationships/image" Target="../media/image23.gif"/><Relationship Id="rId9" Type="http://schemas.openxmlformats.org/officeDocument/2006/relationships/slide" Target="slide60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0.gif"/><Relationship Id="rId7" Type="http://schemas.openxmlformats.org/officeDocument/2006/relationships/slide" Target="slide1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4.gif"/><Relationship Id="rId4" Type="http://schemas.openxmlformats.org/officeDocument/2006/relationships/image" Target="../media/image25.gif"/><Relationship Id="rId9" Type="http://schemas.openxmlformats.org/officeDocument/2006/relationships/slide" Target="slide60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5.gif"/><Relationship Id="rId7" Type="http://schemas.openxmlformats.org/officeDocument/2006/relationships/slide" Target="slide1.xml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4.gif"/><Relationship Id="rId4" Type="http://schemas.openxmlformats.org/officeDocument/2006/relationships/image" Target="../media/image22.gif"/><Relationship Id="rId9" Type="http://schemas.openxmlformats.org/officeDocument/2006/relationships/slide" Target="slide60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16.gif"/><Relationship Id="rId7" Type="http://schemas.openxmlformats.org/officeDocument/2006/relationships/image" Target="../media/image22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6.gif"/><Relationship Id="rId10" Type="http://schemas.openxmlformats.org/officeDocument/2006/relationships/slide" Target="slide60.xml"/><Relationship Id="rId4" Type="http://schemas.openxmlformats.org/officeDocument/2006/relationships/image" Target="../media/image25.gif"/><Relationship Id="rId9" Type="http://schemas.openxmlformats.org/officeDocument/2006/relationships/image" Target="../media/image24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5" Type="http://schemas.openxmlformats.org/officeDocument/2006/relationships/slide" Target="slide60.xml"/><Relationship Id="rId4" Type="http://schemas.openxmlformats.org/officeDocument/2006/relationships/image" Target="../media/image16.gi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22.gif"/><Relationship Id="rId7" Type="http://schemas.openxmlformats.org/officeDocument/2006/relationships/image" Target="../media/image21.gif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5.gif"/><Relationship Id="rId10" Type="http://schemas.openxmlformats.org/officeDocument/2006/relationships/slide" Target="slide60.xml"/><Relationship Id="rId4" Type="http://schemas.openxmlformats.org/officeDocument/2006/relationships/image" Target="../media/image20.gif"/><Relationship Id="rId9" Type="http://schemas.openxmlformats.org/officeDocument/2006/relationships/image" Target="../media/image16.gi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25.gif"/><Relationship Id="rId7" Type="http://schemas.openxmlformats.org/officeDocument/2006/relationships/slide" Target="slide1.xml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4.gif"/><Relationship Id="rId4" Type="http://schemas.openxmlformats.org/officeDocument/2006/relationships/image" Target="../media/image22.gif"/><Relationship Id="rId9" Type="http://schemas.openxmlformats.org/officeDocument/2006/relationships/slide" Target="slide60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16.gif"/><Relationship Id="rId7" Type="http://schemas.openxmlformats.org/officeDocument/2006/relationships/image" Target="../media/image22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6.gif"/><Relationship Id="rId10" Type="http://schemas.openxmlformats.org/officeDocument/2006/relationships/slide" Target="slide60.xml"/><Relationship Id="rId4" Type="http://schemas.openxmlformats.org/officeDocument/2006/relationships/image" Target="../media/image25.gif"/><Relationship Id="rId9" Type="http://schemas.openxmlformats.org/officeDocument/2006/relationships/image" Target="../media/image24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60.xml"/><Relationship Id="rId5" Type="http://schemas.openxmlformats.org/officeDocument/2006/relationships/image" Target="../media/image16.gif"/><Relationship Id="rId4" Type="http://schemas.openxmlformats.org/officeDocument/2006/relationships/slide" Target="slide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16.gif"/><Relationship Id="rId7" Type="http://schemas.openxmlformats.org/officeDocument/2006/relationships/image" Target="../media/image22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6.gif"/><Relationship Id="rId10" Type="http://schemas.openxmlformats.org/officeDocument/2006/relationships/slide" Target="slide60.xml"/><Relationship Id="rId4" Type="http://schemas.openxmlformats.org/officeDocument/2006/relationships/image" Target="../media/image25.gif"/><Relationship Id="rId9" Type="http://schemas.openxmlformats.org/officeDocument/2006/relationships/image" Target="../media/image24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slide" Target="slide60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slide" Target="slide1.xml"/><Relationship Id="rId4" Type="http://schemas.openxmlformats.org/officeDocument/2006/relationships/image" Target="../media/image24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7" Type="http://schemas.openxmlformats.org/officeDocument/2006/relationships/slide" Target="slide60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60.xml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slide" Target="slide60.xml"/><Relationship Id="rId3" Type="http://schemas.openxmlformats.org/officeDocument/2006/relationships/image" Target="../media/image20.gif"/><Relationship Id="rId7" Type="http://schemas.openxmlformats.org/officeDocument/2006/relationships/image" Target="../media/image24.gif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Relationship Id="rId9" Type="http://schemas.openxmlformats.org/officeDocument/2006/relationships/image" Target="../media/image16.gi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slide" Target="slide60.xml"/><Relationship Id="rId3" Type="http://schemas.openxmlformats.org/officeDocument/2006/relationships/image" Target="../media/image26.gif"/><Relationship Id="rId7" Type="http://schemas.openxmlformats.org/officeDocument/2006/relationships/image" Target="../media/image24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2.gif"/><Relationship Id="rId4" Type="http://schemas.openxmlformats.org/officeDocument/2006/relationships/image" Target="../media/image23.gif"/><Relationship Id="rId9" Type="http://schemas.openxmlformats.org/officeDocument/2006/relationships/image" Target="../media/image16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16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0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93" descr="Animación3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28604"/>
            <a:ext cx="3502360" cy="2705099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" name="Picture 15" descr="CD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0200" y="1412875"/>
            <a:ext cx="433388" cy="431800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Text Box 24"/>
          <p:cNvSpPr txBox="1">
            <a:spLocks noChangeArrowheads="1"/>
          </p:cNvSpPr>
          <p:nvPr/>
        </p:nvSpPr>
        <p:spPr bwMode="auto">
          <a:xfrm>
            <a:off x="3563938" y="1916113"/>
            <a:ext cx="1655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FF00FF"/>
                </a:solidFill>
              </a:rPr>
              <a:t>ARROLLA A </a:t>
            </a:r>
            <a:r>
              <a:rPr lang="es-ES" u="sng" dirty="0">
                <a:solidFill>
                  <a:srgbClr val="FF00FF"/>
                </a:solidFill>
              </a:rPr>
              <a:t> </a:t>
            </a:r>
            <a:r>
              <a:rPr lang="es-ES" sz="1000" u="sng" dirty="0">
                <a:solidFill>
                  <a:srgbClr val="FF00FF"/>
                </a:solidFill>
              </a:rPr>
              <a:t>BEETHOVEN</a:t>
            </a:r>
          </a:p>
        </p:txBody>
      </p:sp>
      <p:pic>
        <p:nvPicPr>
          <p:cNvPr id="6" name="Picture 43" descr="Animación10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08625" y="1412875"/>
            <a:ext cx="431800" cy="430213"/>
          </a:xfrm>
          <a:prstGeom prst="rect">
            <a:avLst/>
          </a:prstGeom>
          <a:noFill/>
          <a:effectLst>
            <a:glow rad="139700">
              <a:srgbClr val="0000FF">
                <a:alpha val="40000"/>
              </a:srgbClr>
            </a:glow>
          </a:effectLst>
        </p:spPr>
      </p:pic>
      <p:sp>
        <p:nvSpPr>
          <p:cNvPr id="7" name="Text Box 73"/>
          <p:cNvSpPr txBox="1">
            <a:spLocks noChangeArrowheads="1"/>
          </p:cNvSpPr>
          <p:nvPr/>
        </p:nvSpPr>
        <p:spPr bwMode="auto">
          <a:xfrm>
            <a:off x="5076825" y="1916113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0000FF"/>
                </a:solidFill>
              </a:rPr>
              <a:t>VIAJERA </a:t>
            </a:r>
            <a:r>
              <a:rPr lang="es-ES" u="sng" dirty="0">
                <a:solidFill>
                  <a:srgbClr val="0000FF"/>
                </a:solidFill>
              </a:rPr>
              <a:t>    </a:t>
            </a:r>
            <a:r>
              <a:rPr lang="es-ES" sz="1000" u="sng" dirty="0">
                <a:solidFill>
                  <a:srgbClr val="0000FF"/>
                </a:solidFill>
              </a:rPr>
              <a:t>DE DIA</a:t>
            </a:r>
          </a:p>
        </p:txBody>
      </p:sp>
      <p:pic>
        <p:nvPicPr>
          <p:cNvPr id="8" name="Picture 30" descr="Animación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04025" y="1412875"/>
            <a:ext cx="431800" cy="430213"/>
          </a:xfrm>
          <a:prstGeom prst="rect">
            <a:avLst/>
          </a:prstGeom>
          <a:noFill/>
          <a:effectLst>
            <a:glow rad="101600">
              <a:srgbClr val="FF0000">
                <a:alpha val="60000"/>
              </a:srgbClr>
            </a:glow>
          </a:effectLst>
        </p:spPr>
      </p:pic>
      <p:pic>
        <p:nvPicPr>
          <p:cNvPr id="9" name="Picture 47" descr="Animación14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027988" y="4149725"/>
            <a:ext cx="431800" cy="430213"/>
          </a:xfrm>
          <a:prstGeom prst="rect">
            <a:avLst/>
          </a:prstGeom>
          <a:noFill/>
          <a:effectLst>
            <a:glow rad="101600">
              <a:srgbClr val="00CCFF">
                <a:alpha val="60000"/>
              </a:srgbClr>
            </a:glow>
          </a:effectLst>
        </p:spPr>
      </p:pic>
      <p:pic>
        <p:nvPicPr>
          <p:cNvPr id="10" name="Picture 48" descr="Animación15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508625" y="2781300"/>
            <a:ext cx="431800" cy="430213"/>
          </a:xfrm>
          <a:prstGeom prst="rect">
            <a:avLst/>
          </a:prstGeom>
          <a:noFill/>
          <a:effectLst>
            <a:glow rad="101600">
              <a:srgbClr val="00FF00">
                <a:alpha val="60000"/>
              </a:srgbClr>
            </a:glow>
          </a:effectLst>
        </p:spPr>
      </p:pic>
      <p:pic>
        <p:nvPicPr>
          <p:cNvPr id="11" name="Picture 50" descr="Animación18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140200" y="2781300"/>
            <a:ext cx="433388" cy="431800"/>
          </a:xfrm>
          <a:prstGeom prst="rect">
            <a:avLst/>
          </a:prstGeom>
          <a:noFill/>
          <a:effectLst>
            <a:glow rad="101600">
              <a:srgbClr val="FF0066">
                <a:alpha val="60000"/>
              </a:srgbClr>
            </a:glow>
          </a:effectLst>
        </p:spPr>
      </p:pic>
      <p:pic>
        <p:nvPicPr>
          <p:cNvPr id="12" name="Picture 52" descr="Animación19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6804025" y="2781300"/>
            <a:ext cx="431800" cy="430213"/>
          </a:xfrm>
          <a:prstGeom prst="rect">
            <a:avLst/>
          </a:prstGeom>
          <a:noFill/>
          <a:effectLst>
            <a:glow rad="101600">
              <a:srgbClr val="99CC00">
                <a:alpha val="60000"/>
              </a:srgbClr>
            </a:glow>
          </a:effectLst>
        </p:spPr>
      </p:pic>
      <p:pic>
        <p:nvPicPr>
          <p:cNvPr id="13" name="Picture 55" descr="Animación22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5508625" y="4149725"/>
            <a:ext cx="433388" cy="431800"/>
          </a:xfrm>
          <a:prstGeom prst="rect">
            <a:avLst/>
          </a:prstGeom>
          <a:noFill/>
          <a:effectLst>
            <a:glow rad="101600">
              <a:srgbClr val="9999FF">
                <a:alpha val="60000"/>
              </a:srgbClr>
            </a:glow>
          </a:effectLst>
        </p:spPr>
      </p:pic>
      <p:pic>
        <p:nvPicPr>
          <p:cNvPr id="14" name="Picture 56" descr="Animación23">
            <a:hlinkClick r:id="rId22" action="ppaction://hlinksldjump"/>
          </p:cNvPr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6804025" y="4149725"/>
            <a:ext cx="431800" cy="430213"/>
          </a:xfrm>
          <a:prstGeom prst="rect">
            <a:avLst/>
          </a:prstGeom>
          <a:noFill/>
          <a:effectLst>
            <a:glow rad="101600">
              <a:srgbClr val="FFFF00">
                <a:alpha val="60000"/>
              </a:srgbClr>
            </a:glow>
          </a:effectLst>
        </p:spPr>
      </p:pic>
      <p:pic>
        <p:nvPicPr>
          <p:cNvPr id="15" name="Picture 57" descr="Animación24">
            <a:hlinkClick r:id="rId24" action="ppaction://hlinksldjump"/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4067175" y="5516563"/>
            <a:ext cx="431800" cy="430212"/>
          </a:xfrm>
          <a:prstGeom prst="rect">
            <a:avLst/>
          </a:prstGeom>
          <a:noFill/>
          <a:effectLst>
            <a:glow rad="101600">
              <a:srgbClr val="FF0066">
                <a:alpha val="60000"/>
              </a:srgbClr>
            </a:glow>
          </a:effectLst>
        </p:spPr>
      </p:pic>
      <p:pic>
        <p:nvPicPr>
          <p:cNvPr id="16" name="Picture 60" descr="Animación27">
            <a:hlinkClick r:id="rId26" action="ppaction://hlinksldjump"/>
          </p:cNvPr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8027988" y="2781300"/>
            <a:ext cx="431800" cy="430213"/>
          </a:xfrm>
          <a:prstGeom prst="rect">
            <a:avLst/>
          </a:prstGeom>
          <a:noFill/>
          <a:effectLst>
            <a:glow rad="101600">
              <a:srgbClr val="00FFFF">
                <a:alpha val="60000"/>
              </a:srgbClr>
            </a:glow>
          </a:effectLst>
        </p:spPr>
      </p:pic>
      <p:pic>
        <p:nvPicPr>
          <p:cNvPr id="17" name="Picture 62" descr="Animación29">
            <a:hlinkClick r:id="rId28" action="ppaction://hlinksldjump"/>
          </p:cNvPr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8027988" y="1412875"/>
            <a:ext cx="431800" cy="430213"/>
          </a:xfrm>
          <a:prstGeom prst="rect">
            <a:avLst/>
          </a:prstGeom>
          <a:noFill/>
          <a:effectLst>
            <a:glow rad="101600">
              <a:srgbClr val="996633">
                <a:alpha val="60000"/>
              </a:srgbClr>
            </a:glow>
          </a:effectLst>
        </p:spPr>
      </p:pic>
      <p:pic>
        <p:nvPicPr>
          <p:cNvPr id="18" name="Picture 103" descr="Animación44">
            <a:hlinkClick r:id="rId30" action="ppaction://hlinksldjump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8072462" y="6000768"/>
            <a:ext cx="360362" cy="331787"/>
          </a:xfrm>
          <a:prstGeom prst="rect">
            <a:avLst/>
          </a:prstGeom>
          <a:noFill/>
        </p:spPr>
      </p:pic>
      <p:pic>
        <p:nvPicPr>
          <p:cNvPr id="19" name="Picture 106" descr="CD">
            <a:hlinkClick r:id="rId32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175" y="4149725"/>
            <a:ext cx="433388" cy="431800"/>
          </a:xfrm>
          <a:prstGeom prst="rect">
            <a:avLst/>
          </a:prstGeom>
          <a:noFill/>
          <a:effectLst>
            <a:glow rad="101600">
              <a:srgbClr val="CC66FF">
                <a:alpha val="60000"/>
              </a:srgbClr>
            </a:glow>
          </a:effectLst>
        </p:spPr>
      </p:pic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3563938" y="1916113"/>
            <a:ext cx="1655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FF00FF"/>
                </a:solidFill>
              </a:rPr>
              <a:t>ARROLLA A </a:t>
            </a:r>
            <a:r>
              <a:rPr lang="es-ES" u="sng" dirty="0">
                <a:solidFill>
                  <a:srgbClr val="FF00FF"/>
                </a:solidFill>
              </a:rPr>
              <a:t> </a:t>
            </a:r>
            <a:r>
              <a:rPr lang="es-ES" sz="1000" u="sng" dirty="0">
                <a:solidFill>
                  <a:srgbClr val="FF00FF"/>
                </a:solidFill>
              </a:rPr>
              <a:t>BEETHOVEN</a:t>
            </a:r>
          </a:p>
        </p:txBody>
      </p:sp>
      <p:sp>
        <p:nvSpPr>
          <p:cNvPr id="21" name="Text Box 73"/>
          <p:cNvSpPr txBox="1">
            <a:spLocks noChangeArrowheads="1"/>
          </p:cNvSpPr>
          <p:nvPr/>
        </p:nvSpPr>
        <p:spPr bwMode="auto">
          <a:xfrm>
            <a:off x="5076825" y="1916113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0000FF"/>
                </a:solidFill>
              </a:rPr>
              <a:t>VIAJERA </a:t>
            </a:r>
            <a:r>
              <a:rPr lang="es-ES" u="sng" dirty="0">
                <a:solidFill>
                  <a:srgbClr val="0000FF"/>
                </a:solidFill>
              </a:rPr>
              <a:t>    </a:t>
            </a:r>
            <a:r>
              <a:rPr lang="es-ES" sz="1000" u="sng" dirty="0">
                <a:solidFill>
                  <a:srgbClr val="0000FF"/>
                </a:solidFill>
              </a:rPr>
              <a:t>DE DIA</a:t>
            </a:r>
          </a:p>
        </p:txBody>
      </p:sp>
      <p:sp>
        <p:nvSpPr>
          <p:cNvPr id="22" name="Text Box 74"/>
          <p:cNvSpPr txBox="1">
            <a:spLocks noChangeArrowheads="1"/>
          </p:cNvSpPr>
          <p:nvPr/>
        </p:nvSpPr>
        <p:spPr bwMode="auto">
          <a:xfrm>
            <a:off x="6443663" y="1989138"/>
            <a:ext cx="1152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FF3300"/>
                </a:solidFill>
              </a:rPr>
              <a:t>LA VI     PARADA ALLI</a:t>
            </a:r>
          </a:p>
        </p:txBody>
      </p:sp>
      <p:sp>
        <p:nvSpPr>
          <p:cNvPr id="23" name="Text Box 75"/>
          <p:cNvSpPr txBox="1">
            <a:spLocks noChangeArrowheads="1"/>
          </p:cNvSpPr>
          <p:nvPr/>
        </p:nvSpPr>
        <p:spPr bwMode="auto">
          <a:xfrm>
            <a:off x="7740650" y="1989138"/>
            <a:ext cx="1152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996633"/>
                </a:solidFill>
              </a:rPr>
              <a:t>LA MAREADA SRTA LIZZIE</a:t>
            </a:r>
          </a:p>
        </p:txBody>
      </p:sp>
      <p:sp>
        <p:nvSpPr>
          <p:cNvPr id="24" name="Text Box 76"/>
          <p:cNvSpPr txBox="1">
            <a:spLocks noChangeArrowheads="1"/>
          </p:cNvSpPr>
          <p:nvPr/>
        </p:nvSpPr>
        <p:spPr bwMode="auto">
          <a:xfrm>
            <a:off x="4787900" y="4652963"/>
            <a:ext cx="18716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99CCFF"/>
                </a:solidFill>
              </a:rPr>
              <a:t>DE REGRESO               A RUSIA</a:t>
            </a:r>
          </a:p>
        </p:txBody>
      </p:sp>
      <p:sp>
        <p:nvSpPr>
          <p:cNvPr id="25" name="Text Box 77"/>
          <p:cNvSpPr txBox="1">
            <a:spLocks noChangeArrowheads="1"/>
          </p:cNvSpPr>
          <p:nvPr/>
        </p:nvSpPr>
        <p:spPr bwMode="auto">
          <a:xfrm>
            <a:off x="6516688" y="4652963"/>
            <a:ext cx="10080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FFFF00"/>
                </a:solidFill>
              </a:rPr>
              <a:t>NO ME FALLES </a:t>
            </a:r>
          </a:p>
        </p:txBody>
      </p:sp>
      <p:sp>
        <p:nvSpPr>
          <p:cNvPr id="26" name="Text Box 78"/>
          <p:cNvSpPr txBox="1">
            <a:spLocks noChangeArrowheads="1"/>
          </p:cNvSpPr>
          <p:nvPr/>
        </p:nvSpPr>
        <p:spPr bwMode="auto">
          <a:xfrm>
            <a:off x="7812088" y="4652963"/>
            <a:ext cx="8651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33CC33"/>
                </a:solidFill>
              </a:rPr>
              <a:t>TE QUIERO</a:t>
            </a:r>
          </a:p>
        </p:txBody>
      </p:sp>
      <p:sp>
        <p:nvSpPr>
          <p:cNvPr id="27" name="Text Box 79"/>
          <p:cNvSpPr txBox="1">
            <a:spLocks noChangeArrowheads="1"/>
          </p:cNvSpPr>
          <p:nvPr/>
        </p:nvSpPr>
        <p:spPr bwMode="auto">
          <a:xfrm>
            <a:off x="3779838" y="5949950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CC0066"/>
                </a:solidFill>
              </a:rPr>
              <a:t>DESCONTROL</a:t>
            </a:r>
          </a:p>
        </p:txBody>
      </p:sp>
      <p:sp>
        <p:nvSpPr>
          <p:cNvPr id="28" name="Text Box 80"/>
          <p:cNvSpPr txBox="1">
            <a:spLocks noChangeArrowheads="1"/>
          </p:cNvSpPr>
          <p:nvPr/>
        </p:nvSpPr>
        <p:spPr bwMode="auto">
          <a:xfrm>
            <a:off x="3563938" y="3284538"/>
            <a:ext cx="1512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CC0099"/>
                </a:solidFill>
              </a:rPr>
              <a:t>MUSICA DE     ROCK AND ROLL</a:t>
            </a:r>
          </a:p>
        </p:txBody>
      </p:sp>
      <p:sp>
        <p:nvSpPr>
          <p:cNvPr id="29" name="Text Box 82"/>
          <p:cNvSpPr txBox="1">
            <a:spLocks noChangeArrowheads="1"/>
          </p:cNvSpPr>
          <p:nvPr/>
        </p:nvSpPr>
        <p:spPr bwMode="auto">
          <a:xfrm>
            <a:off x="5003800" y="3357563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00FF00"/>
                </a:solidFill>
              </a:rPr>
              <a:t>MUCHACHO   MALO</a:t>
            </a:r>
          </a:p>
        </p:txBody>
      </p:sp>
      <p:sp>
        <p:nvSpPr>
          <p:cNvPr id="30" name="Text Box 83"/>
          <p:cNvSpPr txBox="1">
            <a:spLocks noChangeArrowheads="1"/>
          </p:cNvSpPr>
          <p:nvPr/>
        </p:nvSpPr>
        <p:spPr bwMode="auto">
          <a:xfrm>
            <a:off x="6300788" y="3284538"/>
            <a:ext cx="136683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000" u="sng" dirty="0">
                <a:solidFill>
                  <a:srgbClr val="CCCC00"/>
                </a:solidFill>
              </a:rPr>
              <a:t>TODOS TENEMOS ALGO QUE </a:t>
            </a:r>
          </a:p>
          <a:p>
            <a:r>
              <a:rPr lang="es-ES" sz="1000" u="sng" dirty="0">
                <a:solidFill>
                  <a:srgbClr val="CCCC00"/>
                </a:solidFill>
              </a:rPr>
              <a:t>ESCONDER</a:t>
            </a:r>
          </a:p>
        </p:txBody>
      </p:sp>
      <p:sp>
        <p:nvSpPr>
          <p:cNvPr id="31" name="Text Box 85"/>
          <p:cNvSpPr txBox="1">
            <a:spLocks noChangeArrowheads="1"/>
          </p:cNvSpPr>
          <p:nvPr/>
        </p:nvSpPr>
        <p:spPr bwMode="auto">
          <a:xfrm>
            <a:off x="7740650" y="3284538"/>
            <a:ext cx="10080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00FFFF"/>
                </a:solidFill>
              </a:rPr>
              <a:t>TENGO UNA SENSACION</a:t>
            </a:r>
          </a:p>
        </p:txBody>
      </p:sp>
      <p:sp>
        <p:nvSpPr>
          <p:cNvPr id="32" name="Text Box 104"/>
          <p:cNvSpPr txBox="1">
            <a:spLocks noChangeArrowheads="1"/>
          </p:cNvSpPr>
          <p:nvPr/>
        </p:nvSpPr>
        <p:spPr bwMode="auto">
          <a:xfrm>
            <a:off x="7715272" y="6357958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rebuchet MS" pitchFamily="34" charset="0"/>
              </a:rPr>
              <a:t>SALIR</a:t>
            </a:r>
          </a:p>
        </p:txBody>
      </p:sp>
      <p:sp>
        <p:nvSpPr>
          <p:cNvPr id="33" name="Text Box 107"/>
          <p:cNvSpPr txBox="1">
            <a:spLocks noChangeArrowheads="1"/>
          </p:cNvSpPr>
          <p:nvPr/>
        </p:nvSpPr>
        <p:spPr bwMode="auto">
          <a:xfrm>
            <a:off x="3851275" y="4652963"/>
            <a:ext cx="936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u="sng" dirty="0">
                <a:solidFill>
                  <a:srgbClr val="FFFFFF"/>
                </a:solidFill>
              </a:rPr>
              <a:t>HEY BULLDOG</a:t>
            </a:r>
          </a:p>
        </p:txBody>
      </p:sp>
      <p:sp>
        <p:nvSpPr>
          <p:cNvPr id="34" name="Text Box 105"/>
          <p:cNvSpPr txBox="1">
            <a:spLocks noChangeArrowheads="1"/>
          </p:cNvSpPr>
          <p:nvPr/>
        </p:nvSpPr>
        <p:spPr bwMode="auto">
          <a:xfrm>
            <a:off x="571472" y="5000636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PARA OIR LAS CANCIONES            DAR CLIC EN CADA CD</a:t>
            </a:r>
          </a:p>
        </p:txBody>
      </p:sp>
      <p:sp>
        <p:nvSpPr>
          <p:cNvPr id="35" name="Text Box 95"/>
          <p:cNvSpPr txBox="1">
            <a:spLocks noChangeArrowheads="1"/>
          </p:cNvSpPr>
          <p:nvPr/>
        </p:nvSpPr>
        <p:spPr bwMode="auto">
          <a:xfrm>
            <a:off x="285720" y="5572140"/>
            <a:ext cx="34559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 TERMINAR UNA CANCION PUEDES OPTAR, SEA REGRESANDO AL MENU U OIR LA SIGUIENTE CANCION, DANDO CLIC EN LOS BOTONES CORRESPONDIENTES</a:t>
            </a:r>
          </a:p>
        </p:txBody>
      </p:sp>
      <p:sp>
        <p:nvSpPr>
          <p:cNvPr id="36" name="Text Box 19"/>
          <p:cNvSpPr txBox="1">
            <a:spLocks noChangeArrowheads="1"/>
          </p:cNvSpPr>
          <p:nvPr/>
        </p:nvSpPr>
        <p:spPr bwMode="auto">
          <a:xfrm>
            <a:off x="4211638" y="549275"/>
            <a:ext cx="39592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Menú  de Canciones</a:t>
            </a:r>
            <a:endParaRPr lang="es-ES" sz="1800" u="sng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714348" y="3357562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Rockeando con  The Beatles</a:t>
            </a:r>
            <a:endParaRPr lang="es-ES" sz="1800" dirty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Lucida Calligraphy" pitchFamily="66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1214414" y="4071942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Parte I</a:t>
            </a:r>
            <a:endParaRPr lang="en-US" dirty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Lucida Calligraphy" pitchFamily="66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4929190" y="6286520"/>
            <a:ext cx="857256" cy="292388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6429388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" name="Picture 8" descr="PkRU.gif (9741 bytes)"/>
          <p:cNvPicPr>
            <a:picLocks noChangeAspect="1" noChangeArrowheads="1" noCrop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5929322" y="6215082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Revolution 9- Beatl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31" name="Rectangle 2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3501">
                <a:srgbClr val="E6E6E6"/>
              </a:gs>
              <a:gs pos="16000">
                <a:srgbClr val="7D8496"/>
              </a:gs>
              <a:gs pos="23500">
                <a:srgbClr val="E6E6E6"/>
              </a:gs>
              <a:gs pos="42501">
                <a:srgbClr val="7D8496"/>
              </a:gs>
              <a:gs pos="50000">
                <a:srgbClr val="E6E6E6"/>
              </a:gs>
              <a:gs pos="57500">
                <a:srgbClr val="7D8496"/>
              </a:gs>
              <a:gs pos="76500">
                <a:srgbClr val="E6E6E6"/>
              </a:gs>
              <a:gs pos="84000">
                <a:srgbClr val="7D8496"/>
              </a:gs>
              <a:gs pos="96500">
                <a:srgbClr val="E6E6E6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68616" name="Picture 8" descr="Animación4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  <p:sp>
        <p:nvSpPr>
          <p:cNvPr id="68617" name="Text Box 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68620" name="Picture 12" descr="Ir a menú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68625" name="Text Box 1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IR A MENU</a:t>
            </a:r>
          </a:p>
        </p:txBody>
      </p:sp>
      <p:pic>
        <p:nvPicPr>
          <p:cNvPr id="68627" name="Picture 19" descr="BEATLES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63713" y="1412875"/>
            <a:ext cx="5472112" cy="4443413"/>
          </a:xfrm>
          <a:prstGeom prst="rect">
            <a:avLst/>
          </a:prstGeom>
          <a:noFill/>
        </p:spPr>
      </p:pic>
      <p:sp>
        <p:nvSpPr>
          <p:cNvPr id="68629" name="WordArt 21"/>
          <p:cNvSpPr>
            <a:spLocks noChangeArrowheads="1" noChangeShapeType="1" noTextEdit="1"/>
          </p:cNvSpPr>
          <p:nvPr/>
        </p:nvSpPr>
        <p:spPr bwMode="auto">
          <a:xfrm>
            <a:off x="2700338" y="404813"/>
            <a:ext cx="35147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ROLL OVER BEETHOVEN</a:t>
            </a:r>
          </a:p>
        </p:txBody>
      </p:sp>
      <p:sp>
        <p:nvSpPr>
          <p:cNvPr id="68630" name="WordArt 22"/>
          <p:cNvSpPr>
            <a:spLocks noChangeArrowheads="1" noChangeShapeType="1" noTextEdit="1"/>
          </p:cNvSpPr>
          <p:nvPr/>
        </p:nvSpPr>
        <p:spPr bwMode="auto">
          <a:xfrm>
            <a:off x="4211638" y="908050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1963</a:t>
            </a:r>
          </a:p>
        </p:txBody>
      </p:sp>
    </p:spTree>
  </p:cSld>
  <p:clrMapOvr>
    <a:masterClrMapping/>
  </p:clrMapOvr>
  <p:transition advTm="17000">
    <p:sndAc>
      <p:stSnd>
        <p:snd r:embed="rId2" name="Roll over Beethoven- Beatl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900113" y="404813"/>
            <a:ext cx="74882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9649" name="Picture 17" descr="fondo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56700" cy="6872288"/>
          </a:xfrm>
          <a:prstGeom prst="rect">
            <a:avLst/>
          </a:prstGeom>
          <a:noFill/>
        </p:spPr>
      </p:pic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468313" y="404813"/>
            <a:ext cx="81359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</a:rPr>
              <a:t>Well, gonna write a little letter, gonna mail it to my local D.J.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Bien, voy a escribir una pequeña carta, voy a enviarla a mi Disc Jockey local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971550" y="1125538"/>
            <a:ext cx="70564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00FF00"/>
                </a:solidFill>
              </a:rPr>
              <a:t>It's a rockin' little record, I want my jockey to play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es una pequeña grabación de rock y  quiero que mi disc jockey toque</a:t>
            </a:r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900113" y="1844675"/>
            <a:ext cx="71294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Roll over Beethoven I gotta hear it again today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Arrolla a Bethoven, lo tengo que oír otra vez, hoy</a:t>
            </a:r>
          </a:p>
        </p:txBody>
      </p:sp>
      <p:sp>
        <p:nvSpPr>
          <p:cNvPr id="69643" name="Text Box 11"/>
          <p:cNvSpPr txBox="1">
            <a:spLocks noChangeArrowheads="1"/>
          </p:cNvSpPr>
          <p:nvPr/>
        </p:nvSpPr>
        <p:spPr bwMode="auto">
          <a:xfrm>
            <a:off x="684213" y="2565400"/>
            <a:ext cx="7561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You know my temperature's risin‘ and the jukebox's blowin' a fuse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Sabes que mi temperatura está subiendo y el tocadiscos está fundiendo un fusible</a:t>
            </a:r>
          </a:p>
        </p:txBody>
      </p:sp>
      <p:sp>
        <p:nvSpPr>
          <p:cNvPr id="69644" name="Text Box 12"/>
          <p:cNvSpPr txBox="1">
            <a:spLocks noChangeArrowheads="1"/>
          </p:cNvSpPr>
          <p:nvPr/>
        </p:nvSpPr>
        <p:spPr bwMode="auto">
          <a:xfrm>
            <a:off x="971550" y="3284538"/>
            <a:ext cx="7200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My hearts beatin' rhythm and my soul keeps singing the blues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Mi corazón late al ritmo y mi alma continua cantando el blues</a:t>
            </a:r>
          </a:p>
        </p:txBody>
      </p:sp>
      <p:sp>
        <p:nvSpPr>
          <p:cNvPr id="69646" name="Text Box 14"/>
          <p:cNvSpPr txBox="1">
            <a:spLocks noChangeArrowheads="1"/>
          </p:cNvSpPr>
          <p:nvPr/>
        </p:nvSpPr>
        <p:spPr bwMode="auto">
          <a:xfrm>
            <a:off x="755650" y="4652963"/>
            <a:ext cx="7632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FF00"/>
                </a:solidFill>
              </a:rPr>
              <a:t>I got a rockin' pneumonia, I need a shot of </a:t>
            </a:r>
            <a:r>
              <a:rPr lang="en-US" dirty="0" smtClean="0">
                <a:solidFill>
                  <a:srgbClr val="00FF00"/>
                </a:solidFill>
              </a:rPr>
              <a:t>rhythm</a:t>
            </a:r>
            <a:r>
              <a:rPr lang="es-ES" dirty="0" smtClean="0">
                <a:solidFill>
                  <a:srgbClr val="00FF00"/>
                </a:solidFill>
              </a:rPr>
              <a:t> </a:t>
            </a:r>
            <a:r>
              <a:rPr lang="es-ES" dirty="0">
                <a:solidFill>
                  <a:srgbClr val="00FF00"/>
                </a:solidFill>
              </a:rPr>
              <a:t>and blues…. </a:t>
            </a:r>
            <a:r>
              <a:rPr lang="es-ES" dirty="0" err="1">
                <a:solidFill>
                  <a:srgbClr val="00FF00"/>
                </a:solidFill>
              </a:rPr>
              <a:t>ohh</a:t>
            </a:r>
            <a:endParaRPr lang="es-ES" dirty="0">
              <a:solidFill>
                <a:srgbClr val="00FF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chemeClr val="bg1"/>
                </a:solidFill>
              </a:rPr>
              <a:t>Tengo la neumonía del rock, necesito una inyección de rhythm and blues…. </a:t>
            </a:r>
            <a:r>
              <a:rPr lang="es-ES" sz="1200" dirty="0" err="1">
                <a:solidFill>
                  <a:schemeClr val="bg1"/>
                </a:solidFill>
              </a:rPr>
              <a:t>uuu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69645" name="Text Box 13"/>
          <p:cNvSpPr txBox="1">
            <a:spLocks noChangeArrowheads="1"/>
          </p:cNvSpPr>
          <p:nvPr/>
        </p:nvSpPr>
        <p:spPr bwMode="auto">
          <a:xfrm>
            <a:off x="900113" y="3933825"/>
            <a:ext cx="7488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Roll over Beethoven and tell Tchaikovsky the news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Arrolla a Bethoven y le digo a Tchaikovsky las noticias</a:t>
            </a:r>
          </a:p>
        </p:txBody>
      </p:sp>
      <p:sp>
        <p:nvSpPr>
          <p:cNvPr id="69647" name="Text Box 15"/>
          <p:cNvSpPr txBox="1">
            <a:spLocks noChangeArrowheads="1"/>
          </p:cNvSpPr>
          <p:nvPr/>
        </p:nvSpPr>
        <p:spPr bwMode="auto">
          <a:xfrm>
            <a:off x="755650" y="5373688"/>
            <a:ext cx="7632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think I got it off the writer Sittin' down by the rhythm reviews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Pienso librarme del escritor que está sentado junto a las criticas del rhythm</a:t>
            </a:r>
          </a:p>
        </p:txBody>
      </p:sp>
      <p:pic>
        <p:nvPicPr>
          <p:cNvPr id="69650" name="Picture 18" descr="Ir a menú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6021388"/>
            <a:ext cx="376238" cy="347662"/>
          </a:xfrm>
          <a:prstGeom prst="rect">
            <a:avLst/>
          </a:prstGeom>
          <a:noFill/>
        </p:spPr>
      </p:pic>
      <p:sp>
        <p:nvSpPr>
          <p:cNvPr id="69651" name="Text Box 19"/>
          <p:cNvSpPr txBox="1">
            <a:spLocks noChangeArrowheads="1"/>
          </p:cNvSpPr>
          <p:nvPr/>
        </p:nvSpPr>
        <p:spPr bwMode="auto">
          <a:xfrm>
            <a:off x="7235825" y="6381750"/>
            <a:ext cx="12239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pic>
        <p:nvPicPr>
          <p:cNvPr id="69652" name="Picture 20" descr="Animación4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59788" y="6021388"/>
            <a:ext cx="360362" cy="331787"/>
          </a:xfrm>
          <a:prstGeom prst="rect">
            <a:avLst/>
          </a:prstGeom>
          <a:noFill/>
        </p:spPr>
      </p:pic>
      <p:sp>
        <p:nvSpPr>
          <p:cNvPr id="69653" name="Text Box 21"/>
          <p:cNvSpPr txBox="1">
            <a:spLocks noChangeArrowheads="1"/>
          </p:cNvSpPr>
          <p:nvPr/>
        </p:nvSpPr>
        <p:spPr bwMode="auto">
          <a:xfrm>
            <a:off x="8064500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69654" name="Picture 22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69655" name="Picture 23" descr="guitarra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27988" y="692150"/>
            <a:ext cx="792162" cy="773113"/>
          </a:xfrm>
          <a:prstGeom prst="rect">
            <a:avLst/>
          </a:prstGeom>
          <a:noFill/>
        </p:spPr>
      </p:pic>
      <p:pic>
        <p:nvPicPr>
          <p:cNvPr id="69656" name="Picture 24" descr="Animación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69657" name="Picture 25" descr="Animación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69659" name="Picture 27" descr="Animación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69660" name="Picture 28" descr="Animación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</p:spTree>
  </p:cSld>
  <p:clrMapOvr>
    <a:masterClrMapping/>
  </p:clrMapOvr>
  <p:transition advTm="4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9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9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69640" grpId="0"/>
      <p:bldP spid="69642" grpId="0"/>
      <p:bldP spid="69643" grpId="0"/>
      <p:bldP spid="69644" grpId="0"/>
      <p:bldP spid="69646" grpId="0"/>
      <p:bldP spid="69645" grpId="0"/>
      <p:bldP spid="6964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8" name="Picture 14" descr="fondo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56700" cy="6873875"/>
          </a:xfrm>
          <a:prstGeom prst="rect">
            <a:avLst/>
          </a:prstGeom>
          <a:noFill/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1187450" y="404813"/>
            <a:ext cx="66246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Roll over Beethoven rockin' in two by two</a:t>
            </a:r>
            <a:r>
              <a:rPr lang="es-ES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Arrolla a Bethoven rockeando en dos por dos</a:t>
            </a:r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1476375" y="1125538"/>
            <a:ext cx="61198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Well if you feel it and like it</a:t>
            </a:r>
            <a:r>
              <a:rPr lang="es-ES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Bueno, si lo sientes y te gusta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1763713" y="1844675"/>
            <a:ext cx="56880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2712" name="Text Box 8"/>
          <p:cNvSpPr txBox="1">
            <a:spLocks noChangeArrowheads="1"/>
          </p:cNvSpPr>
          <p:nvPr/>
        </p:nvSpPr>
        <p:spPr bwMode="auto">
          <a:xfrm>
            <a:off x="1258888" y="18446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Well get your lover and reel and rock it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Bien, consigue tu amante, baila y balancéate</a:t>
            </a:r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468313" y="2492375"/>
            <a:ext cx="79200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Roll it over and move on up, just jump around and reel and rock it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Arróllalo y avanza, solo salta alrededor, baila y balancéate</a:t>
            </a:r>
          </a:p>
        </p:txBody>
      </p:sp>
      <p:sp>
        <p:nvSpPr>
          <p:cNvPr id="72714" name="Text Box 10"/>
          <p:cNvSpPr txBox="1">
            <a:spLocks noChangeArrowheads="1"/>
          </p:cNvSpPr>
          <p:nvPr/>
        </p:nvSpPr>
        <p:spPr bwMode="auto">
          <a:xfrm>
            <a:off x="900113" y="3213100"/>
            <a:ext cx="72723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Roll it over, Roll over Beethoven a rockin' in two by two….ooh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Arróllalo, arrolla a Bethoven rockeando en dos por dos….uuu</a:t>
            </a:r>
          </a:p>
        </p:txBody>
      </p:sp>
      <p:sp>
        <p:nvSpPr>
          <p:cNvPr id="72715" name="Text Box 11"/>
          <p:cNvSpPr txBox="1">
            <a:spLocks noChangeArrowheads="1"/>
          </p:cNvSpPr>
          <p:nvPr/>
        </p:nvSpPr>
        <p:spPr bwMode="auto">
          <a:xfrm>
            <a:off x="755650" y="3933825"/>
            <a:ext cx="74882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Well early in the mornin' I'm givin' you the warnin'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Bueno, temprano por la mañana te doy el aviso</a:t>
            </a:r>
          </a:p>
        </p:txBody>
      </p:sp>
      <p:sp>
        <p:nvSpPr>
          <p:cNvPr id="72716" name="Text Box 12"/>
          <p:cNvSpPr txBox="1">
            <a:spLocks noChangeArrowheads="1"/>
          </p:cNvSpPr>
          <p:nvPr/>
        </p:nvSpPr>
        <p:spPr bwMode="auto">
          <a:xfrm>
            <a:off x="1258888" y="4652963"/>
            <a:ext cx="64817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Don't you step on my blue suede shoes</a:t>
            </a:r>
            <a:r>
              <a:rPr lang="es-ES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No pises mis zapatos de gamuza azul</a:t>
            </a:r>
          </a:p>
        </p:txBody>
      </p:sp>
      <p:sp>
        <p:nvSpPr>
          <p:cNvPr id="72717" name="Text Box 13"/>
          <p:cNvSpPr txBox="1">
            <a:spLocks noChangeArrowheads="1"/>
          </p:cNvSpPr>
          <p:nvPr/>
        </p:nvSpPr>
        <p:spPr bwMode="auto">
          <a:xfrm>
            <a:off x="1187450" y="5300663"/>
            <a:ext cx="66246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Hey little, little Gonna play my fiddle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Hey, pequeña, pequeña, voy a tocar mi violín</a:t>
            </a:r>
          </a:p>
        </p:txBody>
      </p:sp>
      <p:pic>
        <p:nvPicPr>
          <p:cNvPr id="72719" name="Picture 15" descr="Ir a menú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72720" name="Text Box 1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pic>
        <p:nvPicPr>
          <p:cNvPr id="72721" name="Picture 17" descr="Animación4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  <p:sp>
        <p:nvSpPr>
          <p:cNvPr id="72722" name="Text Box 1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72723" name="Picture 19" descr="nota musical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72724" name="Picture 20" descr="Animación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72726" name="Picture 22" descr="guitarra 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72727" name="Picture 23" descr="guitarra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72728" name="Picture 24" descr="Animación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72729" name="Picture 25" descr="Animación3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</p:spTree>
  </p:cSld>
  <p:clrMapOvr>
    <a:masterClrMapping/>
  </p:clrMapOvr>
  <p:transition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2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4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2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9" grpId="0"/>
      <p:bldP spid="72710" grpId="0"/>
      <p:bldP spid="72712" grpId="0"/>
      <p:bldP spid="72713" grpId="0"/>
      <p:bldP spid="72714" grpId="0"/>
      <p:bldP spid="72715" grpId="0"/>
      <p:bldP spid="72716" grpId="0"/>
      <p:bldP spid="727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47" name="Picture 19" descr="fondo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755650" y="404813"/>
            <a:ext cx="7632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Ain't got nothing to lose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No tengo nada que perder</a:t>
            </a:r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1403350" y="1052513"/>
            <a:ext cx="66246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12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1187450" y="1125538"/>
            <a:ext cx="6911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Roll over Beethoven and tell Tchaikovsky the news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Arrolla a Bethoven y dile a Tchaikovsky las noticias </a:t>
            </a:r>
          </a:p>
        </p:txBody>
      </p:sp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-1423988" y="4943475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3741" name="Text Box 13"/>
          <p:cNvSpPr txBox="1">
            <a:spLocks noChangeArrowheads="1"/>
          </p:cNvSpPr>
          <p:nvPr/>
        </p:nvSpPr>
        <p:spPr bwMode="auto">
          <a:xfrm>
            <a:off x="1619250" y="1916113"/>
            <a:ext cx="6048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You know she wiggles like a glow worm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Sabes que ella se menea como un gusano resplandeciente</a:t>
            </a:r>
          </a:p>
        </p:txBody>
      </p:sp>
      <p:sp>
        <p:nvSpPr>
          <p:cNvPr id="73742" name="Text Box 14"/>
          <p:cNvSpPr txBox="1">
            <a:spLocks noChangeArrowheads="1"/>
          </p:cNvSpPr>
          <p:nvPr/>
        </p:nvSpPr>
        <p:spPr bwMode="auto">
          <a:xfrm>
            <a:off x="1403350" y="2636838"/>
            <a:ext cx="64087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Dance like a spinnin' top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Bailando como una chica bulliciosa</a:t>
            </a:r>
          </a:p>
        </p:txBody>
      </p:sp>
      <p:sp>
        <p:nvSpPr>
          <p:cNvPr id="73743" name="Text Box 15"/>
          <p:cNvSpPr txBox="1">
            <a:spLocks noChangeArrowheads="1"/>
          </p:cNvSpPr>
          <p:nvPr/>
        </p:nvSpPr>
        <p:spPr bwMode="auto">
          <a:xfrm>
            <a:off x="1258888" y="3357563"/>
            <a:ext cx="6697662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She got a crazy partner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1200">
                <a:solidFill>
                  <a:schemeClr val="bg1"/>
                </a:solidFill>
              </a:rPr>
              <a:t>ella tiene un compañero loco</a:t>
            </a:r>
          </a:p>
        </p:txBody>
      </p:sp>
      <p:sp>
        <p:nvSpPr>
          <p:cNvPr id="73744" name="Text Box 16"/>
          <p:cNvSpPr txBox="1">
            <a:spLocks noChangeArrowheads="1"/>
          </p:cNvSpPr>
          <p:nvPr/>
        </p:nvSpPr>
        <p:spPr bwMode="auto">
          <a:xfrm>
            <a:off x="1835150" y="4005263"/>
            <a:ext cx="5616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oughta see 'em reel and rock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deberías verlos bailar y sacudirse</a:t>
            </a:r>
          </a:p>
        </p:txBody>
      </p:sp>
      <p:sp>
        <p:nvSpPr>
          <p:cNvPr id="73745" name="Text Box 17"/>
          <p:cNvSpPr txBox="1">
            <a:spLocks noChangeArrowheads="1"/>
          </p:cNvSpPr>
          <p:nvPr/>
        </p:nvSpPr>
        <p:spPr bwMode="auto">
          <a:xfrm>
            <a:off x="1116013" y="4652963"/>
            <a:ext cx="6911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Long as she's got a dime the music will never stop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Mientras ella tenga un centavo la música nunca se detendrá</a:t>
            </a:r>
          </a:p>
        </p:txBody>
      </p:sp>
      <p:sp>
        <p:nvSpPr>
          <p:cNvPr id="73746" name="Text Box 18"/>
          <p:cNvSpPr txBox="1">
            <a:spLocks noChangeArrowheads="1"/>
          </p:cNvSpPr>
          <p:nvPr/>
        </p:nvSpPr>
        <p:spPr bwMode="auto">
          <a:xfrm>
            <a:off x="1619250" y="5300663"/>
            <a:ext cx="59039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Roll over Beethoven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Arrolla a Bethoven</a:t>
            </a:r>
          </a:p>
        </p:txBody>
      </p:sp>
      <p:pic>
        <p:nvPicPr>
          <p:cNvPr id="73748" name="Picture 20" descr="Ir a menú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73749" name="Text Box 21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73751" name="Text Box 23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73752" name="Picture 24" descr="nota musical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924175"/>
            <a:ext cx="1008062" cy="225425"/>
          </a:xfrm>
          <a:prstGeom prst="rect">
            <a:avLst/>
          </a:prstGeom>
          <a:noFill/>
        </p:spPr>
      </p:pic>
      <p:pic>
        <p:nvPicPr>
          <p:cNvPr id="73753" name="Picture 25" descr="guitarra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620713"/>
            <a:ext cx="773112" cy="788987"/>
          </a:xfrm>
          <a:prstGeom prst="rect">
            <a:avLst/>
          </a:prstGeom>
          <a:noFill/>
        </p:spPr>
      </p:pic>
      <p:pic>
        <p:nvPicPr>
          <p:cNvPr id="73754" name="Picture 26" descr="Animación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01013" y="836613"/>
            <a:ext cx="511175" cy="555625"/>
          </a:xfrm>
          <a:prstGeom prst="rect">
            <a:avLst/>
          </a:prstGeom>
          <a:noFill/>
        </p:spPr>
      </p:pic>
      <p:pic>
        <p:nvPicPr>
          <p:cNvPr id="73755" name="Picture 27" descr="Animación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73757" name="Picture 29" descr="guitarra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885113" y="4437063"/>
            <a:ext cx="792162" cy="750887"/>
          </a:xfrm>
          <a:prstGeom prst="rect">
            <a:avLst/>
          </a:prstGeom>
          <a:noFill/>
        </p:spPr>
      </p:pic>
      <p:pic>
        <p:nvPicPr>
          <p:cNvPr id="73759" name="Picture 31" descr="Animación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188" y="4581525"/>
            <a:ext cx="519112" cy="544513"/>
          </a:xfrm>
          <a:prstGeom prst="rect">
            <a:avLst/>
          </a:prstGeom>
          <a:noFill/>
        </p:spPr>
      </p:pic>
      <p:pic>
        <p:nvPicPr>
          <p:cNvPr id="23" name="Picture 17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2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3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3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3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3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3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3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6" grpId="0"/>
      <p:bldP spid="73738" grpId="0"/>
      <p:bldP spid="73741" grpId="0"/>
      <p:bldP spid="73742" grpId="0"/>
      <p:bldP spid="73743" grpId="0"/>
      <p:bldP spid="73744" grpId="0"/>
      <p:bldP spid="73745" grpId="0"/>
      <p:bldP spid="737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62" name="Picture 10" descr="fondo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1547813" y="620713"/>
            <a:ext cx="56880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Roll over Beethoven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Arrolla a Bethoven</a:t>
            </a: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1908175" y="1341438"/>
            <a:ext cx="4895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Roll over Beethoven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Arrolla a Bethoven</a:t>
            </a: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2051050" y="2060575"/>
            <a:ext cx="4679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Roll over Beethoven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Arrolla a Bethoven</a:t>
            </a:r>
          </a:p>
        </p:txBody>
      </p:sp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2124075" y="2781300"/>
            <a:ext cx="47529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Roll over Beethoven and dig this rhythm and blues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Arrolla a Bethoven y entierra  este rhythm and blues</a:t>
            </a:r>
          </a:p>
        </p:txBody>
      </p:sp>
      <p:pic>
        <p:nvPicPr>
          <p:cNvPr id="74763" name="Picture 11" descr="Ir a menú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74764" name="Text Box 12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pic>
        <p:nvPicPr>
          <p:cNvPr id="74765" name="Picture 13" descr="Ir a menú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74768" name="Text Box 16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CANCION</a:t>
            </a:r>
          </a:p>
        </p:txBody>
      </p:sp>
      <p:pic>
        <p:nvPicPr>
          <p:cNvPr id="74771" name="Picture 19" descr="Animación4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  <p:sp>
        <p:nvSpPr>
          <p:cNvPr id="74774" name="Text Box 22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74775" name="Picture 23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2349500"/>
            <a:ext cx="763587" cy="804863"/>
          </a:xfrm>
          <a:prstGeom prst="rect">
            <a:avLst/>
          </a:prstGeom>
          <a:noFill/>
        </p:spPr>
      </p:pic>
      <p:pic>
        <p:nvPicPr>
          <p:cNvPr id="74776" name="Picture 24" descr="nota musical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8313" y="4868863"/>
            <a:ext cx="1008062" cy="225425"/>
          </a:xfrm>
          <a:prstGeom prst="rect">
            <a:avLst/>
          </a:prstGeom>
          <a:noFill/>
        </p:spPr>
      </p:pic>
      <p:pic>
        <p:nvPicPr>
          <p:cNvPr id="74777" name="Picture 25" descr="Animación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4213" y="476250"/>
            <a:ext cx="519112" cy="544513"/>
          </a:xfrm>
          <a:prstGeom prst="rect">
            <a:avLst/>
          </a:prstGeom>
          <a:noFill/>
        </p:spPr>
      </p:pic>
      <p:pic>
        <p:nvPicPr>
          <p:cNvPr id="74778" name="Picture 26" descr="nota musical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67625" y="620713"/>
            <a:ext cx="1008063" cy="225425"/>
          </a:xfrm>
          <a:prstGeom prst="rect">
            <a:avLst/>
          </a:prstGeom>
          <a:noFill/>
        </p:spPr>
      </p:pic>
      <p:pic>
        <p:nvPicPr>
          <p:cNvPr id="74779" name="Picture 27" descr="Animación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027988" y="2492375"/>
            <a:ext cx="511175" cy="555625"/>
          </a:xfrm>
          <a:prstGeom prst="rect">
            <a:avLst/>
          </a:prstGeom>
          <a:noFill/>
        </p:spPr>
      </p:pic>
      <p:pic>
        <p:nvPicPr>
          <p:cNvPr id="74781" name="Picture 29" descr="guitarra 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740650" y="4437063"/>
            <a:ext cx="792163" cy="77311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  <p:bldP spid="74758" grpId="0"/>
      <p:bldP spid="74759" grpId="0"/>
      <p:bldP spid="747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93" name="Rectangle 1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50000">
                <a:srgbClr val="CC0000"/>
              </a:gs>
              <a:gs pos="100000">
                <a:srgbClr val="FFCC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75785" name="Picture 9" descr="BEATLES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1268413"/>
            <a:ext cx="5472113" cy="4443412"/>
          </a:xfrm>
          <a:prstGeom prst="rect">
            <a:avLst/>
          </a:prstGeom>
          <a:noFill/>
        </p:spPr>
      </p:pic>
      <p:pic>
        <p:nvPicPr>
          <p:cNvPr id="75787" name="Picture 11" descr="Ir a menú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75788" name="Text Box 12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75790" name="Text Box 14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75791" name="WordArt 15"/>
          <p:cNvSpPr>
            <a:spLocks noChangeArrowheads="1" noChangeShapeType="1" noTextEdit="1"/>
          </p:cNvSpPr>
          <p:nvPr/>
        </p:nvSpPr>
        <p:spPr bwMode="auto">
          <a:xfrm>
            <a:off x="3419475" y="333375"/>
            <a:ext cx="19526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DAY TRIPPER</a:t>
            </a:r>
          </a:p>
        </p:txBody>
      </p:sp>
      <p:sp>
        <p:nvSpPr>
          <p:cNvPr id="75792" name="WordArt 16"/>
          <p:cNvSpPr>
            <a:spLocks noChangeArrowheads="1" noChangeShapeType="1" noTextEdit="1"/>
          </p:cNvSpPr>
          <p:nvPr/>
        </p:nvSpPr>
        <p:spPr bwMode="auto">
          <a:xfrm>
            <a:off x="4211638" y="8366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1965</a:t>
            </a:r>
          </a:p>
        </p:txBody>
      </p:sp>
      <p:pic>
        <p:nvPicPr>
          <p:cNvPr id="10" name="Picture 8" descr="Animación4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sndAc>
      <p:stSnd>
        <p:snd r:embed="rId2" name="day tripper - the beatl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99"/>
              </a:gs>
              <a:gs pos="100000">
                <a:srgbClr val="FFCC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755650" y="476250"/>
            <a:ext cx="3816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Got a good reason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Tengo una buena razón</a:t>
            </a: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827088" y="1125538"/>
            <a:ext cx="3816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For  taking the easy way out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Para tomar la salida fácil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971550" y="1773238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Got a good reason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Tengo una buena razón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1042988" y="2420938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for taking the easy way out now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Para tomar la salida fácil, ahora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611188" y="3068638"/>
            <a:ext cx="41767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She was a day tripper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era una viajera en el día</a:t>
            </a: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971550" y="3716338"/>
            <a:ext cx="3313113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one way ticket yeah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Billete de ida, si</a:t>
            </a: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900113" y="4437063"/>
            <a:ext cx="35290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It took me so long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 tardé demasiado tiempo</a:t>
            </a: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1116013" y="5084763"/>
            <a:ext cx="2952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to find out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averiguarlo</a:t>
            </a: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1116013" y="5734050"/>
            <a:ext cx="2881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and I found out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lo descubrí</a:t>
            </a: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4859338" y="476250"/>
            <a:ext cx="30241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She's a big teaser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es una gran burlona</a:t>
            </a: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4716463" y="1125538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she took me half the way there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</a:t>
            </a:r>
            <a:r>
              <a:rPr lang="es-ES" sz="12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 dejó a la mitad del camino, allí</a:t>
            </a:r>
          </a:p>
        </p:txBody>
      </p:sp>
      <p:sp>
        <p:nvSpPr>
          <p:cNvPr id="76815" name="Text Box 15"/>
          <p:cNvSpPr txBox="1">
            <a:spLocks noChangeArrowheads="1"/>
          </p:cNvSpPr>
          <p:nvPr/>
        </p:nvSpPr>
        <p:spPr bwMode="auto">
          <a:xfrm>
            <a:off x="4787900" y="1773238"/>
            <a:ext cx="32400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She's a big teaser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es una gran burlona</a:t>
            </a:r>
          </a:p>
        </p:txBody>
      </p:sp>
      <p:sp>
        <p:nvSpPr>
          <p:cNvPr id="76816" name="Text Box 16"/>
          <p:cNvSpPr txBox="1">
            <a:spLocks noChangeArrowheads="1"/>
          </p:cNvSpPr>
          <p:nvPr/>
        </p:nvSpPr>
        <p:spPr bwMode="auto">
          <a:xfrm>
            <a:off x="4643438" y="2420938"/>
            <a:ext cx="36004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she took me half the way there now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me dejó a la mitad del camino, ahora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s-ES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6817" name="Text Box 17"/>
          <p:cNvSpPr txBox="1">
            <a:spLocks noChangeArrowheads="1"/>
          </p:cNvSpPr>
          <p:nvPr/>
        </p:nvSpPr>
        <p:spPr bwMode="auto">
          <a:xfrm>
            <a:off x="4572000" y="3068638"/>
            <a:ext cx="36718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She was a day tripper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era una viajera en el día</a:t>
            </a:r>
          </a:p>
        </p:txBody>
      </p:sp>
      <p:sp>
        <p:nvSpPr>
          <p:cNvPr id="76818" name="Text Box 18"/>
          <p:cNvSpPr txBox="1">
            <a:spLocks noChangeArrowheads="1"/>
          </p:cNvSpPr>
          <p:nvPr/>
        </p:nvSpPr>
        <p:spPr bwMode="auto">
          <a:xfrm>
            <a:off x="4787900" y="3789363"/>
            <a:ext cx="316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one way ticket yeah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Billete de ida, si</a:t>
            </a:r>
          </a:p>
        </p:txBody>
      </p:sp>
      <p:sp>
        <p:nvSpPr>
          <p:cNvPr id="76819" name="Text Box 19"/>
          <p:cNvSpPr txBox="1">
            <a:spLocks noChangeArrowheads="1"/>
          </p:cNvSpPr>
          <p:nvPr/>
        </p:nvSpPr>
        <p:spPr bwMode="auto">
          <a:xfrm>
            <a:off x="4787900" y="4437063"/>
            <a:ext cx="316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It took me so long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 tardé demasiado tiempo</a:t>
            </a:r>
          </a:p>
        </p:txBody>
      </p:sp>
      <p:sp>
        <p:nvSpPr>
          <p:cNvPr id="76820" name="Text Box 20"/>
          <p:cNvSpPr txBox="1">
            <a:spLocks noChangeArrowheads="1"/>
          </p:cNvSpPr>
          <p:nvPr/>
        </p:nvSpPr>
        <p:spPr bwMode="auto">
          <a:xfrm>
            <a:off x="4643438" y="5157788"/>
            <a:ext cx="3457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to find out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averiguarlo</a:t>
            </a:r>
          </a:p>
        </p:txBody>
      </p:sp>
      <p:pic>
        <p:nvPicPr>
          <p:cNvPr id="76822" name="Picture 22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76823" name="Text Box 23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IR A MENU</a:t>
            </a:r>
          </a:p>
        </p:txBody>
      </p:sp>
      <p:sp>
        <p:nvSpPr>
          <p:cNvPr id="76825" name="Text Box 25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SALIR</a:t>
            </a:r>
          </a:p>
        </p:txBody>
      </p:sp>
      <p:pic>
        <p:nvPicPr>
          <p:cNvPr id="76826" name="Picture 26" descr="guitarra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76827" name="Picture 27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76828" name="Picture 28" descr="Animació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76829" name="Picture 29" descr="guitarra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01013" y="692150"/>
            <a:ext cx="792162" cy="773113"/>
          </a:xfrm>
          <a:prstGeom prst="rect">
            <a:avLst/>
          </a:prstGeom>
          <a:noFill/>
        </p:spPr>
      </p:pic>
      <p:pic>
        <p:nvPicPr>
          <p:cNvPr id="76830" name="Picture 30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2924175"/>
            <a:ext cx="519112" cy="544513"/>
          </a:xfrm>
          <a:prstGeom prst="rect">
            <a:avLst/>
          </a:prstGeom>
          <a:noFill/>
        </p:spPr>
      </p:pic>
      <p:pic>
        <p:nvPicPr>
          <p:cNvPr id="76831" name="Picture 31" descr="Animación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4724400"/>
            <a:ext cx="511175" cy="555625"/>
          </a:xfrm>
          <a:prstGeom prst="rect">
            <a:avLst/>
          </a:prstGeom>
          <a:noFill/>
        </p:spPr>
      </p:pic>
      <p:pic>
        <p:nvPicPr>
          <p:cNvPr id="30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6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9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3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6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76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9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6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3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76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6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76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  <p:bldP spid="76804" grpId="0"/>
      <p:bldP spid="76805" grpId="0"/>
      <p:bldP spid="76806" grpId="0"/>
      <p:bldP spid="76807" grpId="0"/>
      <p:bldP spid="76808" grpId="0"/>
      <p:bldP spid="76809" grpId="0"/>
      <p:bldP spid="76810" grpId="0"/>
      <p:bldP spid="76811" grpId="0"/>
      <p:bldP spid="76812" grpId="0"/>
      <p:bldP spid="76813" grpId="0"/>
      <p:bldP spid="76815" grpId="0"/>
      <p:bldP spid="76816" grpId="0"/>
      <p:bldP spid="76817" grpId="0"/>
      <p:bldP spid="76818" grpId="0"/>
      <p:bldP spid="76819" grpId="0"/>
      <p:bldP spid="768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99"/>
              </a:gs>
              <a:gs pos="100000">
                <a:srgbClr val="FFCC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1619250" y="620713"/>
            <a:ext cx="2879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and I found out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lo descubrí</a:t>
            </a: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1547813" y="1341438"/>
            <a:ext cx="2952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Tried to please her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Intenté agradarle</a:t>
            </a: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1258888" y="2060575"/>
            <a:ext cx="3527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she only played one night stands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solo jugó la aventura de una noche</a:t>
            </a:r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1619250" y="2781300"/>
            <a:ext cx="28082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Tried to please her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Intenté agradarle</a:t>
            </a:r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1116013" y="3500438"/>
            <a:ext cx="3816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she only played one night stands now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solo jugó la aventura de una noche, ahora</a:t>
            </a:r>
          </a:p>
        </p:txBody>
      </p:sp>
      <p:sp>
        <p:nvSpPr>
          <p:cNvPr id="77833" name="Text Box 9"/>
          <p:cNvSpPr txBox="1">
            <a:spLocks noChangeArrowheads="1"/>
          </p:cNvSpPr>
          <p:nvPr/>
        </p:nvSpPr>
        <p:spPr bwMode="auto">
          <a:xfrm>
            <a:off x="1258888" y="4221163"/>
            <a:ext cx="35274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She was a day tripper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era una viajera en el día</a:t>
            </a: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1116013" y="4868863"/>
            <a:ext cx="36734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Sunday driver yeah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Conductora de carro dominguera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1619250" y="5661025"/>
            <a:ext cx="26638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It took me so long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 tomó demasiado tiempo</a:t>
            </a:r>
          </a:p>
        </p:txBody>
      </p:sp>
      <p:sp>
        <p:nvSpPr>
          <p:cNvPr id="77836" name="Text Box 12"/>
          <p:cNvSpPr txBox="1">
            <a:spLocks noChangeArrowheads="1"/>
          </p:cNvSpPr>
          <p:nvPr/>
        </p:nvSpPr>
        <p:spPr bwMode="auto">
          <a:xfrm>
            <a:off x="5148263" y="620713"/>
            <a:ext cx="2376487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to find out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averiguarlo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77837" name="Text Box 13"/>
          <p:cNvSpPr txBox="1">
            <a:spLocks noChangeArrowheads="1"/>
          </p:cNvSpPr>
          <p:nvPr/>
        </p:nvSpPr>
        <p:spPr bwMode="auto">
          <a:xfrm>
            <a:off x="5076825" y="2060575"/>
            <a:ext cx="31670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7838" name="Text Box 14"/>
          <p:cNvSpPr txBox="1">
            <a:spLocks noChangeArrowheads="1"/>
          </p:cNvSpPr>
          <p:nvPr/>
        </p:nvSpPr>
        <p:spPr bwMode="auto">
          <a:xfrm>
            <a:off x="5003800" y="1341438"/>
            <a:ext cx="2735263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and I found out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lo descubrí</a:t>
            </a: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77839" name="Text Box 15"/>
          <p:cNvSpPr txBox="1">
            <a:spLocks noChangeArrowheads="1"/>
          </p:cNvSpPr>
          <p:nvPr/>
        </p:nvSpPr>
        <p:spPr bwMode="auto">
          <a:xfrm>
            <a:off x="4932363" y="2060575"/>
            <a:ext cx="28082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Day tripper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Viajera en el día</a:t>
            </a:r>
          </a:p>
        </p:txBody>
      </p:sp>
      <p:sp>
        <p:nvSpPr>
          <p:cNvPr id="77841" name="Text Box 17"/>
          <p:cNvSpPr txBox="1">
            <a:spLocks noChangeArrowheads="1"/>
          </p:cNvSpPr>
          <p:nvPr/>
        </p:nvSpPr>
        <p:spPr bwMode="auto">
          <a:xfrm>
            <a:off x="5003800" y="2781300"/>
            <a:ext cx="26638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Day tripper yeah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Viajera en el día, si</a:t>
            </a:r>
            <a:endParaRPr lang="es-ES" sz="12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7842" name="Text Box 18"/>
          <p:cNvSpPr txBox="1">
            <a:spLocks noChangeArrowheads="1"/>
          </p:cNvSpPr>
          <p:nvPr/>
        </p:nvSpPr>
        <p:spPr bwMode="auto">
          <a:xfrm>
            <a:off x="5292725" y="3500438"/>
            <a:ext cx="2016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Day tripper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Viajera en el día</a:t>
            </a:r>
          </a:p>
        </p:txBody>
      </p:sp>
      <p:sp>
        <p:nvSpPr>
          <p:cNvPr id="77843" name="Text Box 19"/>
          <p:cNvSpPr txBox="1">
            <a:spLocks noChangeArrowheads="1"/>
          </p:cNvSpPr>
          <p:nvPr/>
        </p:nvSpPr>
        <p:spPr bwMode="auto">
          <a:xfrm>
            <a:off x="5219700" y="4221163"/>
            <a:ext cx="23764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Day tripper yeah...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Viajera en el día, si</a:t>
            </a:r>
          </a:p>
        </p:txBody>
      </p:sp>
      <p:pic>
        <p:nvPicPr>
          <p:cNvPr id="77844" name="Picture 20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77845" name="Text Box 21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IR A MENU</a:t>
            </a:r>
          </a:p>
        </p:txBody>
      </p:sp>
      <p:pic>
        <p:nvPicPr>
          <p:cNvPr id="77846" name="Picture 22" descr="Ir a men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77847" name="Text Box 23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CANCION</a:t>
            </a:r>
          </a:p>
        </p:txBody>
      </p:sp>
      <p:sp>
        <p:nvSpPr>
          <p:cNvPr id="77849" name="Text Box 25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SALIR</a:t>
            </a:r>
          </a:p>
        </p:txBody>
      </p:sp>
      <p:pic>
        <p:nvPicPr>
          <p:cNvPr id="77850" name="Picture 26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77851" name="Picture 27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77852" name="Picture 28" descr="Animació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77853" name="Picture 29" descr="Animación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77854" name="Picture 30" descr="guitarr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77855" name="Picture 31" descr="Animación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30" name="Picture 19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8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7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1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7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7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7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7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7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77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77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8" grpId="0"/>
      <p:bldP spid="77830" grpId="0"/>
      <p:bldP spid="77831" grpId="0"/>
      <p:bldP spid="77832" grpId="0"/>
      <p:bldP spid="77833" grpId="0"/>
      <p:bldP spid="77834" grpId="0"/>
      <p:bldP spid="77835" grpId="0"/>
      <p:bldP spid="77836" grpId="0"/>
      <p:bldP spid="77838" grpId="0"/>
      <p:bldP spid="77839" grpId="0"/>
      <p:bldP spid="77841" grpId="0"/>
      <p:bldP spid="77842" grpId="0"/>
      <p:bldP spid="778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64" name="Rectangle 1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9900"/>
              </a:gs>
              <a:gs pos="50000">
                <a:srgbClr val="9900FF"/>
              </a:gs>
              <a:gs pos="100000">
                <a:srgbClr val="0099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0066FF"/>
              </a:solidFill>
            </a:endParaRPr>
          </a:p>
        </p:txBody>
      </p:sp>
      <p:pic>
        <p:nvPicPr>
          <p:cNvPr id="78855" name="Picture 7" descr="THE BEATLES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268413"/>
            <a:ext cx="5661025" cy="4351337"/>
          </a:xfrm>
          <a:prstGeom prst="rect">
            <a:avLst/>
          </a:prstGeom>
          <a:noFill/>
        </p:spPr>
      </p:pic>
      <p:pic>
        <p:nvPicPr>
          <p:cNvPr id="78857" name="Picture 9" descr="Ir a menú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78860" name="Text Box 12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78861" name="WordArt 13"/>
          <p:cNvSpPr>
            <a:spLocks noChangeArrowheads="1" noChangeShapeType="1" noTextEdit="1"/>
          </p:cNvSpPr>
          <p:nvPr/>
        </p:nvSpPr>
        <p:spPr bwMode="auto">
          <a:xfrm>
            <a:off x="2411413" y="333375"/>
            <a:ext cx="41910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I SAW HER STANDING THERE</a:t>
            </a:r>
          </a:p>
        </p:txBody>
      </p:sp>
      <p:sp>
        <p:nvSpPr>
          <p:cNvPr id="78862" name="WordArt 14"/>
          <p:cNvSpPr>
            <a:spLocks noChangeArrowheads="1" noChangeShapeType="1" noTextEdit="1"/>
          </p:cNvSpPr>
          <p:nvPr/>
        </p:nvSpPr>
        <p:spPr bwMode="auto">
          <a:xfrm>
            <a:off x="4140200" y="8366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1963</a:t>
            </a:r>
          </a:p>
        </p:txBody>
      </p:sp>
      <p:sp>
        <p:nvSpPr>
          <p:cNvPr id="78863" name="Text Box 15"/>
          <p:cNvSpPr txBox="1">
            <a:spLocks noChangeArrowheads="1"/>
          </p:cNvSpPr>
          <p:nvPr/>
        </p:nvSpPr>
        <p:spPr bwMode="auto">
          <a:xfrm>
            <a:off x="3132138" y="6021388"/>
            <a:ext cx="2519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AVANCE AUTOMATICO                      NO HACER CLIC</a:t>
            </a:r>
          </a:p>
        </p:txBody>
      </p:sp>
      <p:pic>
        <p:nvPicPr>
          <p:cNvPr id="11" name="Picture 8" descr="Animación4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FF66"/>
              </a:gs>
              <a:gs pos="100000">
                <a:srgbClr val="66FF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1619250" y="476250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One, two, three, four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Uno, dos, tres, cuatro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1908175" y="1196975"/>
            <a:ext cx="4968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Well, she was just seventeen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Bueno, ella tenía diecisiete años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2051050" y="1916113"/>
            <a:ext cx="4752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</a:rPr>
              <a:t>You know what I mean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FF3300"/>
                </a:solidFill>
              </a:rPr>
              <a:t>Tú </a:t>
            </a:r>
            <a:r>
              <a:rPr lang="es-ES" sz="1200" dirty="0">
                <a:solidFill>
                  <a:srgbClr val="FF3300"/>
                </a:solidFill>
              </a:rPr>
              <a:t>sabes lo que quiero decir</a:t>
            </a:r>
          </a:p>
        </p:txBody>
      </p:sp>
      <p:sp>
        <p:nvSpPr>
          <p:cNvPr id="79881" name="Text Box 9"/>
          <p:cNvSpPr txBox="1">
            <a:spLocks noChangeArrowheads="1"/>
          </p:cNvSpPr>
          <p:nvPr/>
        </p:nvSpPr>
        <p:spPr bwMode="auto">
          <a:xfrm>
            <a:off x="827088" y="2636838"/>
            <a:ext cx="73453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And the way she looked was way beyond compare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Y la manera que ella miraba era de un modo incomparable</a:t>
            </a:r>
          </a:p>
        </p:txBody>
      </p:sp>
      <p:sp>
        <p:nvSpPr>
          <p:cNvPr id="79882" name="Text Box 10"/>
          <p:cNvSpPr txBox="1">
            <a:spLocks noChangeArrowheads="1"/>
          </p:cNvSpPr>
          <p:nvPr/>
        </p:nvSpPr>
        <p:spPr bwMode="auto">
          <a:xfrm>
            <a:off x="1331913" y="3284538"/>
            <a:ext cx="63357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So how could I dance with another? (ooh)</a:t>
            </a:r>
            <a:r>
              <a:rPr lang="es-ES" b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Así pues, ¿como podría bailar  yo con otra?  (Oh)</a:t>
            </a:r>
          </a:p>
        </p:txBody>
      </p:sp>
      <p:sp>
        <p:nvSpPr>
          <p:cNvPr id="79883" name="Text Box 11"/>
          <p:cNvSpPr txBox="1">
            <a:spLocks noChangeArrowheads="1"/>
          </p:cNvSpPr>
          <p:nvPr/>
        </p:nvSpPr>
        <p:spPr bwMode="auto">
          <a:xfrm>
            <a:off x="1692275" y="3933825"/>
            <a:ext cx="5543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And I saw her standin' there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Y la ví parada allí</a:t>
            </a:r>
          </a:p>
        </p:txBody>
      </p:sp>
      <p:sp>
        <p:nvSpPr>
          <p:cNvPr id="79884" name="Text Box 12"/>
          <p:cNvSpPr txBox="1">
            <a:spLocks noChangeArrowheads="1"/>
          </p:cNvSpPr>
          <p:nvPr/>
        </p:nvSpPr>
        <p:spPr bwMode="auto">
          <a:xfrm>
            <a:off x="1835150" y="4581525"/>
            <a:ext cx="518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Well she looked at me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Bien, ella me miró</a:t>
            </a:r>
          </a:p>
        </p:txBody>
      </p:sp>
      <p:sp>
        <p:nvSpPr>
          <p:cNvPr id="79885" name="Text Box 13"/>
          <p:cNvSpPr txBox="1">
            <a:spLocks noChangeArrowheads="1"/>
          </p:cNvSpPr>
          <p:nvPr/>
        </p:nvSpPr>
        <p:spPr bwMode="auto">
          <a:xfrm>
            <a:off x="2051050" y="5229225"/>
            <a:ext cx="47529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and I, I could see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Y yo, yo pude ver</a:t>
            </a:r>
          </a:p>
        </p:txBody>
      </p:sp>
      <p:pic>
        <p:nvPicPr>
          <p:cNvPr id="79886" name="Picture 14" descr="Ir a menú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79887" name="Text Box 1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IR A MENU</a:t>
            </a:r>
          </a:p>
        </p:txBody>
      </p:sp>
      <p:sp>
        <p:nvSpPr>
          <p:cNvPr id="79889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SALIR</a:t>
            </a:r>
          </a:p>
        </p:txBody>
      </p:sp>
      <p:pic>
        <p:nvPicPr>
          <p:cNvPr id="79890" name="Picture 18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620713"/>
            <a:ext cx="773112" cy="788987"/>
          </a:xfrm>
          <a:prstGeom prst="rect">
            <a:avLst/>
          </a:prstGeom>
          <a:noFill/>
        </p:spPr>
      </p:pic>
      <p:pic>
        <p:nvPicPr>
          <p:cNvPr id="79891" name="Picture 19" descr="nota musical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2924175"/>
            <a:ext cx="1008062" cy="225425"/>
          </a:xfrm>
          <a:prstGeom prst="rect">
            <a:avLst/>
          </a:prstGeom>
          <a:noFill/>
        </p:spPr>
      </p:pic>
      <p:pic>
        <p:nvPicPr>
          <p:cNvPr id="79892" name="Picture 20" descr="Animación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1188" y="4581525"/>
            <a:ext cx="519112" cy="544513"/>
          </a:xfrm>
          <a:prstGeom prst="rect">
            <a:avLst/>
          </a:prstGeom>
          <a:noFill/>
        </p:spPr>
      </p:pic>
      <p:pic>
        <p:nvPicPr>
          <p:cNvPr id="79893" name="Picture 21" descr="Animación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01013" y="836613"/>
            <a:ext cx="511175" cy="555625"/>
          </a:xfrm>
          <a:prstGeom prst="rect">
            <a:avLst/>
          </a:prstGeom>
          <a:noFill/>
        </p:spPr>
      </p:pic>
      <p:pic>
        <p:nvPicPr>
          <p:cNvPr id="79894" name="Picture 22" descr="Animación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79895" name="Picture 23" descr="guitarra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885113" y="4437063"/>
            <a:ext cx="792162" cy="750887"/>
          </a:xfrm>
          <a:prstGeom prst="rect">
            <a:avLst/>
          </a:prstGeom>
          <a:noFill/>
        </p:spPr>
      </p:pic>
      <p:pic>
        <p:nvPicPr>
          <p:cNvPr id="21" name="Picture 17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37000">
    <p:sndAc>
      <p:stSnd>
        <p:snd r:embed="rId2" name="I saw her standing there- Beat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9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9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9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9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8" grpId="0"/>
      <p:bldP spid="79879" grpId="0"/>
      <p:bldP spid="79880" grpId="0"/>
      <p:bldP spid="79881" grpId="0"/>
      <p:bldP spid="79882" grpId="0"/>
      <p:bldP spid="79883" grpId="0"/>
      <p:bldP spid="79884" grpId="0"/>
      <p:bldP spid="798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FF66"/>
              </a:gs>
              <a:gs pos="100000">
                <a:srgbClr val="66FF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2124075" y="549275"/>
            <a:ext cx="45354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that before too long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Antes que pasara un largo rato</a:t>
            </a: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1692275" y="1196975"/>
            <a:ext cx="5327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I'd fall in love with her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Yo me enamoraría de ella</a:t>
            </a: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1258888" y="1916113"/>
            <a:ext cx="64087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She wouldn't dance with another (ooh)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Ella no bailaría con otro (ohh)</a:t>
            </a:r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1763713" y="2565400"/>
            <a:ext cx="5400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and I saw her standin' there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Y la ví parada allí</a:t>
            </a:r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1619250" y="3213100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Well, my heart went "boom,“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Bien, mi corazón fue un estruendo</a:t>
            </a:r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1692275" y="3860800"/>
            <a:ext cx="5400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When I crossed that room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Cuando yo crucé esa sala</a:t>
            </a:r>
          </a:p>
        </p:txBody>
      </p:sp>
      <p:sp>
        <p:nvSpPr>
          <p:cNvPr id="80908" name="Text Box 12"/>
          <p:cNvSpPr txBox="1">
            <a:spLocks noChangeArrowheads="1"/>
          </p:cNvSpPr>
          <p:nvPr/>
        </p:nvSpPr>
        <p:spPr bwMode="auto">
          <a:xfrm>
            <a:off x="1763713" y="4581525"/>
            <a:ext cx="5400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And I held her hand in mine...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Y tomé la mano de ella con la mía</a:t>
            </a:r>
          </a:p>
        </p:txBody>
      </p:sp>
      <p:sp>
        <p:nvSpPr>
          <p:cNvPr id="80909" name="Text Box 13"/>
          <p:cNvSpPr txBox="1">
            <a:spLocks noChangeArrowheads="1"/>
          </p:cNvSpPr>
          <p:nvPr/>
        </p:nvSpPr>
        <p:spPr bwMode="auto">
          <a:xfrm>
            <a:off x="2268538" y="5300663"/>
            <a:ext cx="43195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Ooh, we danced through the night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Oh, bailamos al finalizar la noche</a:t>
            </a:r>
          </a:p>
        </p:txBody>
      </p:sp>
      <p:pic>
        <p:nvPicPr>
          <p:cNvPr id="80910" name="Picture 14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80911" name="Text Box 1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IR A MENU</a:t>
            </a:r>
          </a:p>
        </p:txBody>
      </p:sp>
      <p:sp>
        <p:nvSpPr>
          <p:cNvPr id="80913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SALIR</a:t>
            </a:r>
          </a:p>
        </p:txBody>
      </p:sp>
      <p:pic>
        <p:nvPicPr>
          <p:cNvPr id="80914" name="Picture 18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476250"/>
            <a:ext cx="519112" cy="544513"/>
          </a:xfrm>
          <a:prstGeom prst="rect">
            <a:avLst/>
          </a:prstGeom>
          <a:noFill/>
        </p:spPr>
      </p:pic>
      <p:pic>
        <p:nvPicPr>
          <p:cNvPr id="80915" name="Picture 19" descr="guitarra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349500"/>
            <a:ext cx="763587" cy="804863"/>
          </a:xfrm>
          <a:prstGeom prst="rect">
            <a:avLst/>
          </a:prstGeom>
          <a:noFill/>
        </p:spPr>
      </p:pic>
      <p:pic>
        <p:nvPicPr>
          <p:cNvPr id="80916" name="Picture 20" descr="nota musical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868863"/>
            <a:ext cx="1008062" cy="225425"/>
          </a:xfrm>
          <a:prstGeom prst="rect">
            <a:avLst/>
          </a:prstGeom>
          <a:noFill/>
        </p:spPr>
      </p:pic>
      <p:pic>
        <p:nvPicPr>
          <p:cNvPr id="80917" name="Picture 21" descr="nota musical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67625" y="620713"/>
            <a:ext cx="1008063" cy="225425"/>
          </a:xfrm>
          <a:prstGeom prst="rect">
            <a:avLst/>
          </a:prstGeom>
          <a:noFill/>
        </p:spPr>
      </p:pic>
      <p:pic>
        <p:nvPicPr>
          <p:cNvPr id="80918" name="Picture 22" descr="Animación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27988" y="2492375"/>
            <a:ext cx="511175" cy="555625"/>
          </a:xfrm>
          <a:prstGeom prst="rect">
            <a:avLst/>
          </a:prstGeom>
          <a:noFill/>
        </p:spPr>
      </p:pic>
      <p:pic>
        <p:nvPicPr>
          <p:cNvPr id="80919" name="Picture 23" descr="guitarra 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40650" y="4437063"/>
            <a:ext cx="792163" cy="773112"/>
          </a:xfrm>
          <a:prstGeom prst="rect">
            <a:avLst/>
          </a:prstGeom>
          <a:noFill/>
        </p:spPr>
      </p:pic>
      <p:pic>
        <p:nvPicPr>
          <p:cNvPr id="21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0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2" grpId="0"/>
      <p:bldP spid="80903" grpId="0"/>
      <p:bldP spid="80904" grpId="0"/>
      <p:bldP spid="80905" grpId="0"/>
      <p:bldP spid="80906" grpId="0"/>
      <p:bldP spid="80907" grpId="0"/>
      <p:bldP spid="80908" grpId="0"/>
      <p:bldP spid="8090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FF66"/>
              </a:gs>
              <a:gs pos="100000">
                <a:srgbClr val="66FF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1187450" y="549275"/>
            <a:ext cx="6553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And we held each other tight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Nos tomamos de la mano fuertemente</a:t>
            </a:r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1908175" y="1268413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And before too long I fell in love with her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Y antes que pasara buen rato, me enamoré de ella</a:t>
            </a:r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1547813" y="1989138"/>
            <a:ext cx="59769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Now I'll never dance with another (ooh)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Ahora, yo nunca bailaría con otra (oh)</a:t>
            </a: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1619250" y="2636838"/>
            <a:ext cx="57610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Since I saw her standing there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Desde que la vi parada allí</a:t>
            </a:r>
          </a:p>
        </p:txBody>
      </p:sp>
      <p:sp>
        <p:nvSpPr>
          <p:cNvPr id="81927" name="Text Box 7"/>
          <p:cNvSpPr txBox="1">
            <a:spLocks noChangeArrowheads="1"/>
          </p:cNvSpPr>
          <p:nvPr/>
        </p:nvSpPr>
        <p:spPr bwMode="auto">
          <a:xfrm>
            <a:off x="2051050" y="3284538"/>
            <a:ext cx="48244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Well, my heart went "boom“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Bueno, mi corazón fue un estruendo</a:t>
            </a:r>
          </a:p>
        </p:txBody>
      </p:sp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1908175" y="3933825"/>
            <a:ext cx="4968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When I crossed that room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Cuando yo crucé esa sala</a:t>
            </a:r>
          </a:p>
        </p:txBody>
      </p:sp>
      <p:sp>
        <p:nvSpPr>
          <p:cNvPr id="81929" name="Text Box 9"/>
          <p:cNvSpPr txBox="1">
            <a:spLocks noChangeArrowheads="1"/>
          </p:cNvSpPr>
          <p:nvPr/>
        </p:nvSpPr>
        <p:spPr bwMode="auto">
          <a:xfrm>
            <a:off x="2051050" y="4652963"/>
            <a:ext cx="4968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And I held her hand in mine...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Y tomé la mano de ella con la mía</a:t>
            </a:r>
          </a:p>
        </p:txBody>
      </p:sp>
      <p:sp>
        <p:nvSpPr>
          <p:cNvPr id="81930" name="Text Box 10"/>
          <p:cNvSpPr txBox="1">
            <a:spLocks noChangeArrowheads="1"/>
          </p:cNvSpPr>
          <p:nvPr/>
        </p:nvSpPr>
        <p:spPr bwMode="auto">
          <a:xfrm>
            <a:off x="2124075" y="5300663"/>
            <a:ext cx="48244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Ooh, we danced through the night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Oh, bailamos al finalizar la noche</a:t>
            </a:r>
          </a:p>
        </p:txBody>
      </p:sp>
      <p:pic>
        <p:nvPicPr>
          <p:cNvPr id="81931" name="Picture 11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81932" name="Text Box 12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IR A MENU</a:t>
            </a:r>
          </a:p>
        </p:txBody>
      </p:sp>
      <p:sp>
        <p:nvSpPr>
          <p:cNvPr id="81934" name="Text Box 14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SALIR</a:t>
            </a:r>
          </a:p>
        </p:txBody>
      </p:sp>
      <p:pic>
        <p:nvPicPr>
          <p:cNvPr id="81935" name="Picture 15" descr="guitarra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81936" name="Picture 16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81937" name="Picture 17" descr="Animació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81938" name="Picture 18" descr="guitarra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27988" y="692150"/>
            <a:ext cx="792162" cy="773113"/>
          </a:xfrm>
          <a:prstGeom prst="rect">
            <a:avLst/>
          </a:prstGeom>
          <a:noFill/>
        </p:spPr>
      </p:pic>
      <p:pic>
        <p:nvPicPr>
          <p:cNvPr id="81939" name="Picture 19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81940" name="Picture 20" descr="Animación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1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6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8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/>
      <p:bldP spid="81924" grpId="0"/>
      <p:bldP spid="81925" grpId="0"/>
      <p:bldP spid="81926" grpId="0"/>
      <p:bldP spid="81927" grpId="0"/>
      <p:bldP spid="81928" grpId="0"/>
      <p:bldP spid="81929" grpId="0"/>
      <p:bldP spid="819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FF66"/>
              </a:gs>
              <a:gs pos="100000">
                <a:srgbClr val="66FF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1692275" y="549275"/>
            <a:ext cx="55451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And we held each other tight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Y nos tomamos de la mano fuertemente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1908175" y="1268413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And before too long I fell in love with her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Y antes que pasara buen rato me enamoré de ella</a:t>
            </a: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1403350" y="1989138"/>
            <a:ext cx="61928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Now I'll never dance with another (ooh)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Ahora, yo nunca baliaría con otra (oh)</a:t>
            </a:r>
          </a:p>
        </p:txBody>
      </p:sp>
      <p:sp>
        <p:nvSpPr>
          <p:cNvPr id="82952" name="Text Box 8"/>
          <p:cNvSpPr txBox="1">
            <a:spLocks noChangeArrowheads="1"/>
          </p:cNvSpPr>
          <p:nvPr/>
        </p:nvSpPr>
        <p:spPr bwMode="auto">
          <a:xfrm>
            <a:off x="1476375" y="2708275"/>
            <a:ext cx="5759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Since I saw her standing there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Desde que la vi parada allí</a:t>
            </a:r>
          </a:p>
        </p:txBody>
      </p:sp>
      <p:sp>
        <p:nvSpPr>
          <p:cNvPr id="82953" name="Text Box 9"/>
          <p:cNvSpPr txBox="1">
            <a:spLocks noChangeArrowheads="1"/>
          </p:cNvSpPr>
          <p:nvPr/>
        </p:nvSpPr>
        <p:spPr bwMode="auto">
          <a:xfrm>
            <a:off x="1116013" y="3429000"/>
            <a:ext cx="6697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ooh </a:t>
            </a:r>
            <a:r>
              <a:rPr lang="en-US">
                <a:solidFill>
                  <a:srgbClr val="0000FF"/>
                </a:solidFill>
              </a:rPr>
              <a:t>Since I saw her standing there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Oh, desde que la vi parada allí</a:t>
            </a:r>
          </a:p>
        </p:txBody>
      </p:sp>
      <p:sp>
        <p:nvSpPr>
          <p:cNvPr id="82954" name="Text Box 10"/>
          <p:cNvSpPr txBox="1">
            <a:spLocks noChangeArrowheads="1"/>
          </p:cNvSpPr>
          <p:nvPr/>
        </p:nvSpPr>
        <p:spPr bwMode="auto">
          <a:xfrm>
            <a:off x="1619250" y="4149725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Since I saw her standing there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3300"/>
                </a:solidFill>
              </a:rPr>
              <a:t>Desde que la vi parada allí</a:t>
            </a:r>
          </a:p>
        </p:txBody>
      </p:sp>
      <p:pic>
        <p:nvPicPr>
          <p:cNvPr id="82955" name="Picture 11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82956" name="Text Box 12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IR A MENU</a:t>
            </a:r>
          </a:p>
        </p:txBody>
      </p:sp>
      <p:pic>
        <p:nvPicPr>
          <p:cNvPr id="82957" name="Picture 13" descr="Ir a men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82958" name="Text Box 14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CANCION</a:t>
            </a:r>
          </a:p>
        </p:txBody>
      </p:sp>
      <p:sp>
        <p:nvSpPr>
          <p:cNvPr id="82960" name="Text Box 16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SALIR</a:t>
            </a:r>
          </a:p>
        </p:txBody>
      </p:sp>
      <p:pic>
        <p:nvPicPr>
          <p:cNvPr id="82961" name="Picture 17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82962" name="Picture 18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82963" name="Picture 19" descr="Animació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82964" name="Picture 20" descr="Animación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82965" name="Picture 21" descr="guitarr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82966" name="Picture 22" descr="Animación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1" name="Picture 19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2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2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9" grpId="0"/>
      <p:bldP spid="82950" grpId="0"/>
      <p:bldP spid="82951" grpId="0"/>
      <p:bldP spid="82952" grpId="0"/>
      <p:bldP spid="82953" grpId="0"/>
      <p:bldP spid="829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82" name="Rectangle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99FF"/>
              </a:gs>
              <a:gs pos="8000">
                <a:srgbClr val="00CCCC"/>
              </a:gs>
              <a:gs pos="23500">
                <a:srgbClr val="9999FF"/>
              </a:gs>
              <a:gs pos="30001">
                <a:srgbClr val="2E6792"/>
              </a:gs>
              <a:gs pos="35501">
                <a:srgbClr val="3333CC"/>
              </a:gs>
              <a:gs pos="40500">
                <a:srgbClr val="1170FF"/>
              </a:gs>
              <a:gs pos="50000">
                <a:srgbClr val="006699"/>
              </a:gs>
              <a:gs pos="59500">
                <a:srgbClr val="1170FF"/>
              </a:gs>
              <a:gs pos="64500">
                <a:srgbClr val="3333CC"/>
              </a:gs>
              <a:gs pos="70000">
                <a:srgbClr val="2E6792"/>
              </a:gs>
              <a:gs pos="76500">
                <a:srgbClr val="9999FF"/>
              </a:gs>
              <a:gs pos="92000">
                <a:srgbClr val="00CCCC"/>
              </a:gs>
              <a:gs pos="100000">
                <a:srgbClr val="3399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0066FF"/>
              </a:solidFill>
            </a:endParaRPr>
          </a:p>
        </p:txBody>
      </p:sp>
      <p:pic>
        <p:nvPicPr>
          <p:cNvPr id="83975" name="Picture 7" descr="THE BEATLES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1268413"/>
            <a:ext cx="5327650" cy="4286250"/>
          </a:xfrm>
          <a:prstGeom prst="rect">
            <a:avLst/>
          </a:prstGeom>
          <a:noFill/>
        </p:spPr>
      </p:pic>
      <p:sp>
        <p:nvSpPr>
          <p:cNvPr id="83976" name="WordArt 8"/>
          <p:cNvSpPr>
            <a:spLocks noChangeArrowheads="1" noChangeShapeType="1" noTextEdit="1"/>
          </p:cNvSpPr>
          <p:nvPr/>
        </p:nvSpPr>
        <p:spPr bwMode="auto">
          <a:xfrm>
            <a:off x="2916238" y="333375"/>
            <a:ext cx="28289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DYZZY MISS LIZZIE</a:t>
            </a:r>
          </a:p>
        </p:txBody>
      </p:sp>
      <p:sp>
        <p:nvSpPr>
          <p:cNvPr id="83977" name="WordArt 9"/>
          <p:cNvSpPr>
            <a:spLocks noChangeArrowheads="1" noChangeShapeType="1" noTextEdit="1"/>
          </p:cNvSpPr>
          <p:nvPr/>
        </p:nvSpPr>
        <p:spPr bwMode="auto">
          <a:xfrm>
            <a:off x="4067175" y="8366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1965</a:t>
            </a:r>
          </a:p>
        </p:txBody>
      </p:sp>
      <p:pic>
        <p:nvPicPr>
          <p:cNvPr id="83978" name="Picture 10" descr="Ir a menú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83979" name="Text Box 11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83981" name="Text Box 13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10" name="Picture 8" descr="Animación4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20500">
    <p:sndAc>
      <p:stSnd>
        <p:snd r:embed="rId2" name="Dizzy Miss Lizzy- Beatl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971550" y="476250"/>
            <a:ext cx="338455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You make me dizzy Miss Lizzie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Me hace marear señorita Lizzie</a:t>
            </a:r>
            <a:r>
              <a:rPr lang="es-ES">
                <a:solidFill>
                  <a:srgbClr val="00FF00"/>
                </a:solidFill>
              </a:rPr>
              <a:t> </a:t>
            </a:r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971550" y="1125538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The way you rock'n'roll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Por </a:t>
            </a:r>
            <a:r>
              <a:rPr lang="es-ES" sz="1200" dirty="0">
                <a:solidFill>
                  <a:schemeClr val="bg1"/>
                </a:solidFill>
              </a:rPr>
              <a:t>la manera en que “</a:t>
            </a:r>
            <a:r>
              <a:rPr lang="es-ES" sz="1200" dirty="0" smtClean="0">
                <a:solidFill>
                  <a:schemeClr val="bg1"/>
                </a:solidFill>
              </a:rPr>
              <a:t>rockanrolea</a:t>
            </a:r>
            <a:r>
              <a:rPr lang="es-ES" sz="12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”</a:t>
            </a: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900113" y="1773238"/>
            <a:ext cx="35274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You</a:t>
            </a:r>
            <a:r>
              <a:rPr lang="es-ES" dirty="0" smtClean="0">
                <a:solidFill>
                  <a:srgbClr val="00FF00"/>
                </a:solidFill>
              </a:rPr>
              <a:t> </a:t>
            </a:r>
            <a:r>
              <a:rPr lang="en-US" dirty="0" smtClean="0">
                <a:solidFill>
                  <a:srgbClr val="00FF00"/>
                </a:solidFill>
              </a:rPr>
              <a:t>make me dizzy Miss Lizzie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Me </a:t>
            </a:r>
            <a:r>
              <a:rPr lang="es-ES" sz="1200" dirty="0">
                <a:solidFill>
                  <a:schemeClr val="bg1"/>
                </a:solidFill>
              </a:rPr>
              <a:t>hace marear señorita </a:t>
            </a:r>
            <a:r>
              <a:rPr lang="es-ES" sz="1200" dirty="0" err="1">
                <a:solidFill>
                  <a:schemeClr val="bg1"/>
                </a:solidFill>
              </a:rPr>
              <a:t>Lizzie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1042988" y="2420938"/>
            <a:ext cx="316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When you do the stroll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Cuando hace su paseo</a:t>
            </a:r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900113" y="3068638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Come on, Miss Lizzie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señorita Lizzie</a:t>
            </a:r>
          </a:p>
        </p:txBody>
      </p:sp>
      <p:sp>
        <p:nvSpPr>
          <p:cNvPr id="85002" name="Text Box 10"/>
          <p:cNvSpPr txBox="1">
            <a:spLocks noChangeArrowheads="1"/>
          </p:cNvSpPr>
          <p:nvPr/>
        </p:nvSpPr>
        <p:spPr bwMode="auto">
          <a:xfrm>
            <a:off x="1116013" y="3716338"/>
            <a:ext cx="2952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love me before I grow too old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Ameme antes que sea muy viejo</a:t>
            </a:r>
          </a:p>
        </p:txBody>
      </p:sp>
      <p:sp>
        <p:nvSpPr>
          <p:cNvPr id="85003" name="Text Box 11"/>
          <p:cNvSpPr txBox="1">
            <a:spLocks noChangeArrowheads="1"/>
          </p:cNvSpPr>
          <p:nvPr/>
        </p:nvSpPr>
        <p:spPr bwMode="auto">
          <a:xfrm>
            <a:off x="971550" y="4365625"/>
            <a:ext cx="31670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Come on, give me fever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dame fiebre</a:t>
            </a:r>
          </a:p>
        </p:txBody>
      </p:sp>
      <p:sp>
        <p:nvSpPr>
          <p:cNvPr id="85004" name="Text Box 12"/>
          <p:cNvSpPr txBox="1">
            <a:spLocks noChangeArrowheads="1"/>
          </p:cNvSpPr>
          <p:nvPr/>
        </p:nvSpPr>
        <p:spPr bwMode="auto">
          <a:xfrm>
            <a:off x="1042988" y="5013325"/>
            <a:ext cx="30241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Put your little hand in mine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Pon tu pequeña mano con la mía</a:t>
            </a:r>
          </a:p>
        </p:txBody>
      </p:sp>
      <p:sp>
        <p:nvSpPr>
          <p:cNvPr id="85005" name="Text Box 13"/>
          <p:cNvSpPr txBox="1">
            <a:spLocks noChangeArrowheads="1"/>
          </p:cNvSpPr>
          <p:nvPr/>
        </p:nvSpPr>
        <p:spPr bwMode="auto">
          <a:xfrm>
            <a:off x="971550" y="5661025"/>
            <a:ext cx="309562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You make me dizzy, dizzy Lizzie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Me hace marear, marear, Lizzie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85006" name="Text Box 14"/>
          <p:cNvSpPr txBox="1">
            <a:spLocks noChangeArrowheads="1"/>
          </p:cNvSpPr>
          <p:nvPr/>
        </p:nvSpPr>
        <p:spPr bwMode="auto">
          <a:xfrm>
            <a:off x="5148263" y="476250"/>
            <a:ext cx="2879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Girl, you look so fine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Muchacha, te ves tan bien</a:t>
            </a:r>
          </a:p>
        </p:txBody>
      </p:sp>
      <p:sp>
        <p:nvSpPr>
          <p:cNvPr id="85007" name="Text Box 15"/>
          <p:cNvSpPr txBox="1">
            <a:spLocks noChangeArrowheads="1"/>
          </p:cNvSpPr>
          <p:nvPr/>
        </p:nvSpPr>
        <p:spPr bwMode="auto">
          <a:xfrm>
            <a:off x="5003800" y="1125538"/>
            <a:ext cx="3311525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You're just a-rockin' and a-rollin‘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Eres </a:t>
            </a:r>
            <a:r>
              <a:rPr lang="es-ES" sz="1200" dirty="0">
                <a:solidFill>
                  <a:schemeClr val="bg1"/>
                </a:solidFill>
              </a:rPr>
              <a:t>solo una “</a:t>
            </a:r>
            <a:r>
              <a:rPr lang="es-ES" sz="1200" dirty="0" smtClean="0">
                <a:solidFill>
                  <a:schemeClr val="bg1"/>
                </a:solidFill>
              </a:rPr>
              <a:t>rockanrolera</a:t>
            </a:r>
            <a:r>
              <a:rPr lang="es-ES" sz="1200" dirty="0">
                <a:solidFill>
                  <a:schemeClr val="bg1"/>
                </a:solidFill>
              </a:rPr>
              <a:t>”</a:t>
            </a:r>
            <a:r>
              <a:rPr lang="es-E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5008" name="Text Box 16"/>
          <p:cNvSpPr txBox="1">
            <a:spLocks noChangeArrowheads="1"/>
          </p:cNvSpPr>
          <p:nvPr/>
        </p:nvSpPr>
        <p:spPr bwMode="auto">
          <a:xfrm>
            <a:off x="4859338" y="1773238"/>
            <a:ext cx="345598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Girl I Said I wish you were mine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Muchacha</a:t>
            </a:r>
            <a:r>
              <a:rPr lang="es-ES" sz="1200" dirty="0">
                <a:solidFill>
                  <a:schemeClr val="bg1"/>
                </a:solidFill>
              </a:rPr>
              <a:t>, dije que deseo que seas mía</a:t>
            </a:r>
            <a:r>
              <a:rPr lang="es-ES" dirty="0">
                <a:solidFill>
                  <a:srgbClr val="00FF00"/>
                </a:solidFill>
              </a:rPr>
              <a:t> </a:t>
            </a:r>
          </a:p>
        </p:txBody>
      </p:sp>
      <p:sp>
        <p:nvSpPr>
          <p:cNvPr id="85009" name="Text Box 17"/>
          <p:cNvSpPr txBox="1">
            <a:spLocks noChangeArrowheads="1"/>
          </p:cNvSpPr>
          <p:nvPr/>
        </p:nvSpPr>
        <p:spPr bwMode="auto">
          <a:xfrm>
            <a:off x="5003800" y="2420938"/>
            <a:ext cx="32400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You make me dizzy Miss Lizzie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Me hace marear señorita Lizzie</a:t>
            </a:r>
          </a:p>
        </p:txBody>
      </p:sp>
      <p:sp>
        <p:nvSpPr>
          <p:cNvPr id="85010" name="Text Box 18"/>
          <p:cNvSpPr txBox="1">
            <a:spLocks noChangeArrowheads="1"/>
          </p:cNvSpPr>
          <p:nvPr/>
        </p:nvSpPr>
        <p:spPr bwMode="auto">
          <a:xfrm>
            <a:off x="5148263" y="3068638"/>
            <a:ext cx="2879725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When you call my name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Cuando me llama por mi nombre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85011" name="Text Box 19"/>
          <p:cNvSpPr txBox="1">
            <a:spLocks noChangeArrowheads="1"/>
          </p:cNvSpPr>
          <p:nvPr/>
        </p:nvSpPr>
        <p:spPr bwMode="auto">
          <a:xfrm>
            <a:off x="5219700" y="3716338"/>
            <a:ext cx="2736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Oooooh baby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Uuuuu nena</a:t>
            </a:r>
          </a:p>
        </p:txBody>
      </p:sp>
      <p:sp>
        <p:nvSpPr>
          <p:cNvPr id="85012" name="Text Box 20"/>
          <p:cNvSpPr txBox="1">
            <a:spLocks noChangeArrowheads="1"/>
          </p:cNvSpPr>
          <p:nvPr/>
        </p:nvSpPr>
        <p:spPr bwMode="auto">
          <a:xfrm>
            <a:off x="5076825" y="4365625"/>
            <a:ext cx="2952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Say you're driving me insane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Digo que me estás volviendo loco</a:t>
            </a:r>
          </a:p>
        </p:txBody>
      </p:sp>
      <p:sp>
        <p:nvSpPr>
          <p:cNvPr id="85013" name="Text Box 21"/>
          <p:cNvSpPr txBox="1">
            <a:spLocks noChangeArrowheads="1"/>
          </p:cNvSpPr>
          <p:nvPr/>
        </p:nvSpPr>
        <p:spPr bwMode="auto">
          <a:xfrm>
            <a:off x="4356100" y="5013325"/>
            <a:ext cx="43926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Come on, come on, come on, come on baby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vamos, vamos, vamos, nena</a:t>
            </a:r>
          </a:p>
        </p:txBody>
      </p:sp>
      <p:pic>
        <p:nvPicPr>
          <p:cNvPr id="85014" name="Picture 22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85015" name="Text Box 23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85017" name="Text Box 25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85026" name="Picture 34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565400"/>
            <a:ext cx="520700" cy="565150"/>
          </a:xfrm>
          <a:prstGeom prst="rect">
            <a:avLst/>
          </a:prstGeom>
          <a:noFill/>
        </p:spPr>
      </p:pic>
      <p:pic>
        <p:nvPicPr>
          <p:cNvPr id="85027" name="Picture 35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2636838"/>
            <a:ext cx="511175" cy="555625"/>
          </a:xfrm>
          <a:prstGeom prst="rect">
            <a:avLst/>
          </a:prstGeom>
          <a:noFill/>
        </p:spPr>
      </p:pic>
      <p:pic>
        <p:nvPicPr>
          <p:cNvPr id="85028" name="Picture 36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476250"/>
            <a:ext cx="519112" cy="544513"/>
          </a:xfrm>
          <a:prstGeom prst="rect">
            <a:avLst/>
          </a:prstGeom>
          <a:noFill/>
        </p:spPr>
      </p:pic>
      <p:pic>
        <p:nvPicPr>
          <p:cNvPr id="85029" name="Picture 37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16913" y="404813"/>
            <a:ext cx="519112" cy="544512"/>
          </a:xfrm>
          <a:prstGeom prst="rect">
            <a:avLst/>
          </a:prstGeom>
          <a:noFill/>
        </p:spPr>
      </p:pic>
      <p:pic>
        <p:nvPicPr>
          <p:cNvPr id="85030" name="Picture 38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4652963"/>
            <a:ext cx="519112" cy="544512"/>
          </a:xfrm>
          <a:prstGeom prst="rect">
            <a:avLst/>
          </a:prstGeom>
          <a:noFill/>
        </p:spPr>
      </p:pic>
      <p:pic>
        <p:nvPicPr>
          <p:cNvPr id="29" name="Picture 17" descr="Animación4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7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5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5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5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7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85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5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3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85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7" grpId="0"/>
      <p:bldP spid="84998" grpId="0"/>
      <p:bldP spid="84999" grpId="0"/>
      <p:bldP spid="85000" grpId="0"/>
      <p:bldP spid="85001" grpId="0"/>
      <p:bldP spid="85002" grpId="0"/>
      <p:bldP spid="85003" grpId="0"/>
      <p:bldP spid="85004" grpId="0"/>
      <p:bldP spid="85005" grpId="0"/>
      <p:bldP spid="85006" grpId="0"/>
      <p:bldP spid="85007" grpId="0"/>
      <p:bldP spid="85008" grpId="0"/>
      <p:bldP spid="85009" grpId="0"/>
      <p:bldP spid="85010" grpId="0"/>
      <p:bldP spid="85011" grpId="0"/>
      <p:bldP spid="85012" grpId="0"/>
      <p:bldP spid="850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1116013" y="476250"/>
            <a:ext cx="3240087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want to be your lover man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Deseo ser tu amante</a:t>
            </a: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1258888" y="1196975"/>
            <a:ext cx="2952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Run and tell your mama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Corre y dile a tu mamá</a:t>
            </a: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1258888" y="1844675"/>
            <a:ext cx="2879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I want you to be my bride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Que quiero que seas mi novia</a:t>
            </a: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1116013" y="2492375"/>
            <a:ext cx="3095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Run and tell your brother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Corre y dile a tu hermano</a:t>
            </a: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1258888" y="3141663"/>
            <a:ext cx="2663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Baby don't run and hide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Nena, no corras y te escondas</a:t>
            </a:r>
          </a:p>
        </p:txBody>
      </p:sp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1042988" y="3789363"/>
            <a:ext cx="3095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You make me dizzy, Miss Lizzie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Me hace marear señorita Lizzie</a:t>
            </a: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971550" y="4437063"/>
            <a:ext cx="31670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Girl I want to marry you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Muchacha, deseo casarme contigo</a:t>
            </a:r>
          </a:p>
        </p:txBody>
      </p:sp>
      <p:sp>
        <p:nvSpPr>
          <p:cNvPr id="86028" name="Text Box 12"/>
          <p:cNvSpPr txBox="1">
            <a:spLocks noChangeArrowheads="1"/>
          </p:cNvSpPr>
          <p:nvPr/>
        </p:nvSpPr>
        <p:spPr bwMode="auto">
          <a:xfrm>
            <a:off x="971550" y="5084763"/>
            <a:ext cx="3095625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Come on, give me fever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dame fiebre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86029" name="Text Box 13"/>
          <p:cNvSpPr txBox="1">
            <a:spLocks noChangeArrowheads="1"/>
          </p:cNvSpPr>
          <p:nvPr/>
        </p:nvSpPr>
        <p:spPr bwMode="auto">
          <a:xfrm>
            <a:off x="539750" y="5805488"/>
            <a:ext cx="403225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Put your little hand in mine, girl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Pon tu pequeña mano con la mía</a:t>
            </a: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" sz="1200">
                <a:solidFill>
                  <a:schemeClr val="bg1"/>
                </a:solidFill>
              </a:rPr>
              <a:t>muchacha</a:t>
            </a:r>
          </a:p>
        </p:txBody>
      </p:sp>
      <p:sp>
        <p:nvSpPr>
          <p:cNvPr id="86030" name="Text Box 14"/>
          <p:cNvSpPr txBox="1">
            <a:spLocks noChangeArrowheads="1"/>
          </p:cNvSpPr>
          <p:nvPr/>
        </p:nvSpPr>
        <p:spPr bwMode="auto">
          <a:xfrm>
            <a:off x="4859338" y="476250"/>
            <a:ext cx="3455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You make me dizzy, dizzy Lizzie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Me hace marear, marear, Lizzie</a:t>
            </a:r>
          </a:p>
        </p:txBody>
      </p:sp>
      <p:sp>
        <p:nvSpPr>
          <p:cNvPr id="86031" name="Text Box 15"/>
          <p:cNvSpPr txBox="1">
            <a:spLocks noChangeArrowheads="1"/>
          </p:cNvSpPr>
          <p:nvPr/>
        </p:nvSpPr>
        <p:spPr bwMode="auto">
          <a:xfrm>
            <a:off x="5003800" y="1196975"/>
            <a:ext cx="30241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Girl, you look so fine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Muchacha, te ves tan bien</a:t>
            </a:r>
          </a:p>
        </p:txBody>
      </p:sp>
      <p:sp>
        <p:nvSpPr>
          <p:cNvPr id="86032" name="Text Box 16"/>
          <p:cNvSpPr txBox="1">
            <a:spLocks noChangeArrowheads="1"/>
          </p:cNvSpPr>
          <p:nvPr/>
        </p:nvSpPr>
        <p:spPr bwMode="auto">
          <a:xfrm>
            <a:off x="4859338" y="1844675"/>
            <a:ext cx="3455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You're just a-rockin' and a-rollin'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Eres </a:t>
            </a:r>
            <a:r>
              <a:rPr lang="es-ES" sz="1200" dirty="0">
                <a:solidFill>
                  <a:schemeClr val="bg1"/>
                </a:solidFill>
              </a:rPr>
              <a:t>solo una “</a:t>
            </a:r>
            <a:r>
              <a:rPr lang="es-ES" sz="1200" dirty="0" smtClean="0">
                <a:solidFill>
                  <a:schemeClr val="bg1"/>
                </a:solidFill>
              </a:rPr>
              <a:t>rockanrolera</a:t>
            </a:r>
            <a:r>
              <a:rPr lang="es-ES" sz="1200" dirty="0">
                <a:solidFill>
                  <a:schemeClr val="bg1"/>
                </a:solidFill>
              </a:rPr>
              <a:t>”</a:t>
            </a:r>
          </a:p>
        </p:txBody>
      </p:sp>
      <p:sp>
        <p:nvSpPr>
          <p:cNvPr id="86033" name="Text Box 17"/>
          <p:cNvSpPr txBox="1">
            <a:spLocks noChangeArrowheads="1"/>
          </p:cNvSpPr>
          <p:nvPr/>
        </p:nvSpPr>
        <p:spPr bwMode="auto">
          <a:xfrm>
            <a:off x="4932363" y="2565400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Woo! I Said I wish you were mine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¡</a:t>
            </a:r>
            <a:r>
              <a:rPr lang="es-ES" sz="1200" dirty="0">
                <a:solidFill>
                  <a:schemeClr val="bg1"/>
                </a:solidFill>
              </a:rPr>
              <a:t>Uoouu!</a:t>
            </a:r>
            <a:r>
              <a:rPr lang="es-ES" sz="12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200" dirty="0">
                <a:solidFill>
                  <a:schemeClr val="bg1"/>
                </a:solidFill>
              </a:rPr>
              <a:t>Dije que quiero que seas mía</a:t>
            </a:r>
          </a:p>
        </p:txBody>
      </p:sp>
      <p:pic>
        <p:nvPicPr>
          <p:cNvPr id="86034" name="Picture 18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86035" name="Text Box 19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FF00"/>
                </a:solidFill>
              </a:rPr>
              <a:t>IR A MENU</a:t>
            </a:r>
          </a:p>
        </p:txBody>
      </p:sp>
      <p:pic>
        <p:nvPicPr>
          <p:cNvPr id="86036" name="Picture 20" descr="Ir a men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86037" name="Text Box 21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FF00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FF00"/>
                </a:solidFill>
              </a:rPr>
              <a:t>CANCION</a:t>
            </a:r>
          </a:p>
        </p:txBody>
      </p:sp>
      <p:sp>
        <p:nvSpPr>
          <p:cNvPr id="86039" name="Text Box 23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86052" name="Picture 36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4652963"/>
            <a:ext cx="519112" cy="544512"/>
          </a:xfrm>
          <a:prstGeom prst="rect">
            <a:avLst/>
          </a:prstGeom>
          <a:noFill/>
        </p:spPr>
      </p:pic>
      <p:pic>
        <p:nvPicPr>
          <p:cNvPr id="86053" name="Picture 37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565400"/>
            <a:ext cx="520700" cy="565150"/>
          </a:xfrm>
          <a:prstGeom prst="rect">
            <a:avLst/>
          </a:prstGeom>
          <a:noFill/>
        </p:spPr>
      </p:pic>
      <p:pic>
        <p:nvPicPr>
          <p:cNvPr id="86054" name="Picture 38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43888" y="2636838"/>
            <a:ext cx="511175" cy="555625"/>
          </a:xfrm>
          <a:prstGeom prst="rect">
            <a:avLst/>
          </a:prstGeom>
          <a:noFill/>
        </p:spPr>
      </p:pic>
      <p:pic>
        <p:nvPicPr>
          <p:cNvPr id="86057" name="Picture 41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476250"/>
            <a:ext cx="519112" cy="544513"/>
          </a:xfrm>
          <a:prstGeom prst="rect">
            <a:avLst/>
          </a:prstGeom>
          <a:noFill/>
        </p:spPr>
      </p:pic>
      <p:pic>
        <p:nvPicPr>
          <p:cNvPr id="86058" name="Picture 42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16913" y="4724400"/>
            <a:ext cx="519112" cy="544513"/>
          </a:xfrm>
          <a:prstGeom prst="rect">
            <a:avLst/>
          </a:prstGeom>
          <a:noFill/>
        </p:spPr>
      </p:pic>
      <p:pic>
        <p:nvPicPr>
          <p:cNvPr id="86059" name="Picture 43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16913" y="404813"/>
            <a:ext cx="519112" cy="544512"/>
          </a:xfrm>
          <a:prstGeom prst="rect">
            <a:avLst/>
          </a:prstGeom>
          <a:noFill/>
        </p:spPr>
      </p:pic>
      <p:pic>
        <p:nvPicPr>
          <p:cNvPr id="28" name="Picture 19" descr="Animación4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6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6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6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6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7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6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6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6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7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6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6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/>
      <p:bldP spid="86022" grpId="0"/>
      <p:bldP spid="86023" grpId="0"/>
      <p:bldP spid="86024" grpId="0"/>
      <p:bldP spid="86025" grpId="0"/>
      <p:bldP spid="86026" grpId="0"/>
      <p:bldP spid="86027" grpId="0"/>
      <p:bldP spid="86028" grpId="0"/>
      <p:bldP spid="86029" grpId="0"/>
      <p:bldP spid="86030" grpId="0"/>
      <p:bldP spid="86031" grpId="0"/>
      <p:bldP spid="86032" grpId="0"/>
      <p:bldP spid="860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4" name="Rectangle 1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66FF"/>
              </a:gs>
              <a:gs pos="12500">
                <a:srgbClr val="01A78F"/>
              </a:gs>
              <a:gs pos="25000">
                <a:srgbClr val="FFFF00"/>
              </a:gs>
              <a:gs pos="37500">
                <a:srgbClr val="FF6633"/>
              </a:gs>
              <a:gs pos="50000">
                <a:srgbClr val="FF3399"/>
              </a:gs>
              <a:gs pos="62500">
                <a:srgbClr val="FF6633"/>
              </a:gs>
              <a:gs pos="75000">
                <a:srgbClr val="FFFF00"/>
              </a:gs>
              <a:gs pos="87500">
                <a:srgbClr val="01A78F"/>
              </a:gs>
              <a:gs pos="100000">
                <a:srgbClr val="3366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>
              <a:solidFill>
                <a:srgbClr val="0066FF"/>
              </a:solidFill>
            </a:endParaRPr>
          </a:p>
        </p:txBody>
      </p:sp>
      <p:sp>
        <p:nvSpPr>
          <p:cNvPr id="94217" name="Text Box 9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IR A MENU</a:t>
            </a:r>
          </a:p>
        </p:txBody>
      </p:sp>
      <p:pic>
        <p:nvPicPr>
          <p:cNvPr id="94220" name="Picture 12" descr="THE BEATLES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341438"/>
            <a:ext cx="5616575" cy="4395787"/>
          </a:xfrm>
          <a:prstGeom prst="rect">
            <a:avLst/>
          </a:prstGeom>
          <a:noFill/>
        </p:spPr>
      </p:pic>
      <p:sp>
        <p:nvSpPr>
          <p:cNvPr id="94219" name="Text Box 11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94221" name="WordArt 13"/>
          <p:cNvSpPr>
            <a:spLocks noChangeArrowheads="1" noChangeShapeType="1" noTextEdit="1"/>
          </p:cNvSpPr>
          <p:nvPr/>
        </p:nvSpPr>
        <p:spPr bwMode="auto">
          <a:xfrm>
            <a:off x="2771775" y="333375"/>
            <a:ext cx="33813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ROCK AND ROLL MUSIC</a:t>
            </a:r>
          </a:p>
        </p:txBody>
      </p:sp>
      <p:sp>
        <p:nvSpPr>
          <p:cNvPr id="94222" name="WordArt 14"/>
          <p:cNvSpPr>
            <a:spLocks noChangeArrowheads="1" noChangeShapeType="1" noTextEdit="1"/>
          </p:cNvSpPr>
          <p:nvPr/>
        </p:nvSpPr>
        <p:spPr bwMode="auto">
          <a:xfrm>
            <a:off x="4140200" y="8366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1964</a:t>
            </a:r>
          </a:p>
        </p:txBody>
      </p:sp>
      <p:sp>
        <p:nvSpPr>
          <p:cNvPr id="94223" name="Text Box 15"/>
          <p:cNvSpPr txBox="1">
            <a:spLocks noChangeArrowheads="1"/>
          </p:cNvSpPr>
          <p:nvPr/>
        </p:nvSpPr>
        <p:spPr bwMode="auto">
          <a:xfrm>
            <a:off x="3203575" y="6021388"/>
            <a:ext cx="2519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AVANCE AUTOMATICO                         NO HACER CLIC</a:t>
            </a:r>
          </a:p>
        </p:txBody>
      </p:sp>
      <p:pic>
        <p:nvPicPr>
          <p:cNvPr id="11" name="Picture 22" descr="Ir a menú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12" name="Picture 8" descr="Animación4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FFFF"/>
              </a:gs>
              <a:gs pos="100000">
                <a:srgbClr val="66FF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1619250" y="333375"/>
            <a:ext cx="5903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</a:rPr>
              <a:t>Just let me hear some of that rock and roll music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Solo </a:t>
            </a:r>
            <a:r>
              <a:rPr lang="es-ES" sz="1200" dirty="0">
                <a:solidFill>
                  <a:srgbClr val="0000FF"/>
                </a:solidFill>
              </a:rPr>
              <a:t>déjame escuchar algo de esa música de rock and roll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1619250" y="981075"/>
            <a:ext cx="56880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</a:rPr>
              <a:t>Any old way you choose it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De </a:t>
            </a:r>
            <a:r>
              <a:rPr lang="es-ES" sz="1200" dirty="0">
                <a:solidFill>
                  <a:srgbClr val="0000FF"/>
                </a:solidFill>
              </a:rPr>
              <a:t>cualquier manera </a:t>
            </a:r>
            <a:r>
              <a:rPr lang="es-ES" sz="1200" dirty="0" smtClean="0">
                <a:solidFill>
                  <a:srgbClr val="0000FF"/>
                </a:solidFill>
              </a:rPr>
              <a:t>tú </a:t>
            </a:r>
            <a:r>
              <a:rPr lang="es-ES" sz="1200" dirty="0">
                <a:solidFill>
                  <a:srgbClr val="0000FF"/>
                </a:solidFill>
              </a:rPr>
              <a:t>eliges</a:t>
            </a:r>
            <a:r>
              <a:rPr lang="es-ES" sz="1200" dirty="0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1908175" y="1628775"/>
            <a:ext cx="518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got a back beat, you can't blues it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Tiene un ritmo que no puede entristecerte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1908175" y="2276475"/>
            <a:ext cx="518477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Any old time you use it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Cada vez que lo elijas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2051050" y="3284538"/>
            <a:ext cx="47529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8074" name="Text Box 10"/>
          <p:cNvSpPr txBox="1">
            <a:spLocks noChangeArrowheads="1"/>
          </p:cNvSpPr>
          <p:nvPr/>
        </p:nvSpPr>
        <p:spPr bwMode="auto">
          <a:xfrm>
            <a:off x="1619250" y="2924175"/>
            <a:ext cx="568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It's gotta be rock roll music</a:t>
            </a: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Tiene que ser música de rock and roll</a:t>
            </a:r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2124075" y="3573463"/>
            <a:ext cx="46815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If you wanna dance with me</a:t>
            </a: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Si deseas bailar conmigo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2195513" y="4221163"/>
            <a:ext cx="4537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If you wanna dance with me</a:t>
            </a: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Si deseas bailar conmigo</a:t>
            </a:r>
          </a:p>
        </p:txBody>
      </p:sp>
      <p:sp>
        <p:nvSpPr>
          <p:cNvPr id="88077" name="Text Box 13"/>
          <p:cNvSpPr txBox="1">
            <a:spLocks noChangeArrowheads="1"/>
          </p:cNvSpPr>
          <p:nvPr/>
        </p:nvSpPr>
        <p:spPr bwMode="auto">
          <a:xfrm>
            <a:off x="1692275" y="4868863"/>
            <a:ext cx="5616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I've got no kick against modern jazz,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tengo que atacar el jazz moderno</a:t>
            </a:r>
          </a:p>
        </p:txBody>
      </p:sp>
      <p:sp>
        <p:nvSpPr>
          <p:cNvPr id="88078" name="Text Box 14"/>
          <p:cNvSpPr txBox="1">
            <a:spLocks noChangeArrowheads="1"/>
          </p:cNvSpPr>
          <p:nvPr/>
        </p:nvSpPr>
        <p:spPr bwMode="auto">
          <a:xfrm>
            <a:off x="1835150" y="5516563"/>
            <a:ext cx="52562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Unless they try to play it too darn fast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A menos que intenten tocarlo demasiado rápido</a:t>
            </a:r>
          </a:p>
        </p:txBody>
      </p:sp>
      <p:sp>
        <p:nvSpPr>
          <p:cNvPr id="88080" name="Text Box 16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88082" name="Text Box 18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88083" name="Picture 19" descr="guitarra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88084" name="Picture 20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88085" name="Picture 21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88086" name="Picture 22" descr="guitarra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27988" y="692150"/>
            <a:ext cx="792162" cy="773113"/>
          </a:xfrm>
          <a:prstGeom prst="rect">
            <a:avLst/>
          </a:prstGeom>
          <a:noFill/>
        </p:spPr>
      </p:pic>
      <p:pic>
        <p:nvPicPr>
          <p:cNvPr id="88087" name="Picture 23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88088" name="Picture 24" descr="Animación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3" name="Picture 22" descr="Ir a menú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4" name="Picture 17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26500">
    <p:sndAc>
      <p:stSnd>
        <p:snd r:embed="rId2" name="Rock and roll music- Beatles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8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8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8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8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8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8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/>
      <p:bldP spid="88070" grpId="0"/>
      <p:bldP spid="88071" grpId="0"/>
      <p:bldP spid="88072" grpId="0"/>
      <p:bldP spid="88074" grpId="0"/>
      <p:bldP spid="88075" grpId="0"/>
      <p:bldP spid="88076" grpId="0"/>
      <p:bldP spid="88077" grpId="0"/>
      <p:bldP spid="8807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FFFF"/>
              </a:gs>
              <a:gs pos="100000">
                <a:srgbClr val="66FF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1476375" y="333375"/>
            <a:ext cx="5903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And lose the beauty of the melody</a:t>
            </a: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Y pierda la belleza de la melodía</a:t>
            </a:r>
          </a:p>
        </p:txBody>
      </p:sp>
      <p:sp>
        <p:nvSpPr>
          <p:cNvPr id="89095" name="Text Box 7"/>
          <p:cNvSpPr txBox="1">
            <a:spLocks noChangeArrowheads="1"/>
          </p:cNvSpPr>
          <p:nvPr/>
        </p:nvSpPr>
        <p:spPr bwMode="auto">
          <a:xfrm>
            <a:off x="2268538" y="981075"/>
            <a:ext cx="44656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Until they sound just like a symphony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Hasta que suene como una sinfonía</a:t>
            </a:r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1908175" y="1628775"/>
            <a:ext cx="53292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That's why I go for that rock and roll music</a:t>
            </a: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 por eso que me gusta ese rock and roll</a:t>
            </a:r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1835150" y="2276475"/>
            <a:ext cx="5327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Any old way you choose it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De cualquier manera tu eliges</a:t>
            </a:r>
          </a:p>
        </p:txBody>
      </p:sp>
      <p:sp>
        <p:nvSpPr>
          <p:cNvPr id="89098" name="Text Box 10"/>
          <p:cNvSpPr txBox="1">
            <a:spLocks noChangeArrowheads="1"/>
          </p:cNvSpPr>
          <p:nvPr/>
        </p:nvSpPr>
        <p:spPr bwMode="auto">
          <a:xfrm>
            <a:off x="1763713" y="2924175"/>
            <a:ext cx="5400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It's got a back beat, you can't blues it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Tiene un ritmo que no puede entristecerte</a:t>
            </a:r>
          </a:p>
        </p:txBody>
      </p:sp>
      <p:sp>
        <p:nvSpPr>
          <p:cNvPr id="89099" name="Text Box 11"/>
          <p:cNvSpPr txBox="1">
            <a:spLocks noChangeArrowheads="1"/>
          </p:cNvSpPr>
          <p:nvPr/>
        </p:nvSpPr>
        <p:spPr bwMode="auto">
          <a:xfrm>
            <a:off x="1835150" y="3573463"/>
            <a:ext cx="5256213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</a:rPr>
              <a:t>Any old time you use it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Cada </a:t>
            </a:r>
            <a:r>
              <a:rPr lang="es-ES" sz="1200" dirty="0">
                <a:solidFill>
                  <a:srgbClr val="0000FF"/>
                </a:solidFill>
              </a:rPr>
              <a:t>vez que </a:t>
            </a:r>
            <a:r>
              <a:rPr lang="es-ES" sz="1200" dirty="0" smtClean="0">
                <a:solidFill>
                  <a:srgbClr val="0000FF"/>
                </a:solidFill>
              </a:rPr>
              <a:t>tú </a:t>
            </a:r>
            <a:r>
              <a:rPr lang="es-ES" sz="1200" dirty="0">
                <a:solidFill>
                  <a:srgbClr val="0000FF"/>
                </a:solidFill>
              </a:rPr>
              <a:t>eliges</a:t>
            </a:r>
            <a:r>
              <a:rPr lang="es-ES" dirty="0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89100" name="Text Box 12"/>
          <p:cNvSpPr txBox="1">
            <a:spLocks noChangeArrowheads="1"/>
          </p:cNvSpPr>
          <p:nvPr/>
        </p:nvSpPr>
        <p:spPr bwMode="auto">
          <a:xfrm>
            <a:off x="2051050" y="4221163"/>
            <a:ext cx="4826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It's gotta be rock and roll music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Tiene que ser música de rock and roll</a:t>
            </a:r>
          </a:p>
        </p:txBody>
      </p:sp>
      <p:sp>
        <p:nvSpPr>
          <p:cNvPr id="89101" name="Text Box 13"/>
          <p:cNvSpPr txBox="1">
            <a:spLocks noChangeArrowheads="1"/>
          </p:cNvSpPr>
          <p:nvPr/>
        </p:nvSpPr>
        <p:spPr bwMode="auto">
          <a:xfrm>
            <a:off x="1908175" y="4868863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If you wanna dance with me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Si deseas bailar conmigo</a:t>
            </a:r>
          </a:p>
        </p:txBody>
      </p:sp>
      <p:sp>
        <p:nvSpPr>
          <p:cNvPr id="89102" name="Text Box 14"/>
          <p:cNvSpPr txBox="1">
            <a:spLocks noChangeArrowheads="1"/>
          </p:cNvSpPr>
          <p:nvPr/>
        </p:nvSpPr>
        <p:spPr bwMode="auto">
          <a:xfrm>
            <a:off x="2124075" y="5516563"/>
            <a:ext cx="4752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If you wanna dance with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Si deseas bailar conmigo</a:t>
            </a:r>
          </a:p>
        </p:txBody>
      </p:sp>
      <p:sp>
        <p:nvSpPr>
          <p:cNvPr id="89106" name="Text Box 18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89108" name="Text Box 20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89109" name="Picture 21" descr="nota musical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89110" name="Picture 22" descr="guitarr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89111" name="Picture 23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89112" name="Picture 24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89113" name="Picture 25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89114" name="Picture 26" descr="Animación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2" name="Picture 22" descr="Ir a menú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3" name="Picture 17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9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9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9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9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9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4" grpId="0"/>
      <p:bldP spid="89095" grpId="0"/>
      <p:bldP spid="89096" grpId="0"/>
      <p:bldP spid="89097" grpId="0"/>
      <p:bldP spid="89098" grpId="0"/>
      <p:bldP spid="89099" grpId="0"/>
      <p:bldP spid="89100" grpId="0"/>
      <p:bldP spid="89101" grpId="0"/>
      <p:bldP spid="8910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FFFF"/>
              </a:gs>
              <a:gs pos="100000">
                <a:srgbClr val="66FF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1547813" y="404813"/>
            <a:ext cx="59039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 took my lover on over 'cross the tracks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Llevé a mi amante a través de las canciones</a:t>
            </a: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1835150" y="1052513"/>
            <a:ext cx="52562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So she can hear my man wail a sax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De modo que ella pueda oír a mi hombre tocar un saxo</a:t>
            </a: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1547813" y="1700213"/>
            <a:ext cx="58324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>
                <a:solidFill>
                  <a:srgbClr val="FF3300"/>
                </a:solidFill>
              </a:rPr>
              <a:t>I must admit they have a rockin' band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Debo admitir que tienen una banda rockera</a:t>
            </a:r>
          </a:p>
        </p:txBody>
      </p:sp>
      <p:sp>
        <p:nvSpPr>
          <p:cNvPr id="90120" name="Text Box 8"/>
          <p:cNvSpPr txBox="1">
            <a:spLocks noChangeArrowheads="1"/>
          </p:cNvSpPr>
          <p:nvPr/>
        </p:nvSpPr>
        <p:spPr bwMode="auto">
          <a:xfrm>
            <a:off x="1692275" y="2349500"/>
            <a:ext cx="5543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Man, they were blowin' like a hurricane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ellos estaban tocando como un huracán</a:t>
            </a:r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1908175" y="2997200"/>
            <a:ext cx="518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That's why I go for that rock and roll music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 por eso que me gusta la música de rock and roll</a:t>
            </a:r>
          </a:p>
        </p:txBody>
      </p:sp>
      <p:sp>
        <p:nvSpPr>
          <p:cNvPr id="90122" name="Text Box 10"/>
          <p:cNvSpPr txBox="1">
            <a:spLocks noChangeArrowheads="1"/>
          </p:cNvSpPr>
          <p:nvPr/>
        </p:nvSpPr>
        <p:spPr bwMode="auto">
          <a:xfrm>
            <a:off x="1331913" y="3644900"/>
            <a:ext cx="6337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</a:rPr>
              <a:t>Any old way you choose it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de </a:t>
            </a:r>
            <a:r>
              <a:rPr lang="es-ES" sz="1200" dirty="0">
                <a:solidFill>
                  <a:srgbClr val="0000FF"/>
                </a:solidFill>
              </a:rPr>
              <a:t>cualquier manera </a:t>
            </a:r>
            <a:r>
              <a:rPr lang="es-ES" sz="1200" dirty="0" smtClean="0">
                <a:solidFill>
                  <a:srgbClr val="0000FF"/>
                </a:solidFill>
              </a:rPr>
              <a:t>tú </a:t>
            </a:r>
            <a:r>
              <a:rPr lang="es-ES" sz="1200" dirty="0">
                <a:solidFill>
                  <a:srgbClr val="0000FF"/>
                </a:solidFill>
              </a:rPr>
              <a:t>eliges</a:t>
            </a:r>
          </a:p>
        </p:txBody>
      </p:sp>
      <p:sp>
        <p:nvSpPr>
          <p:cNvPr id="90123" name="Text Box 11"/>
          <p:cNvSpPr txBox="1">
            <a:spLocks noChangeArrowheads="1"/>
          </p:cNvSpPr>
          <p:nvPr/>
        </p:nvSpPr>
        <p:spPr bwMode="auto">
          <a:xfrm>
            <a:off x="1692275" y="4292600"/>
            <a:ext cx="561657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It's got a back beat, you can't blues it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Tiene un ritmo que no puede entristecerte</a:t>
            </a:r>
            <a:r>
              <a:rPr lang="es-ES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1763713" y="5013325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</a:rPr>
              <a:t>Any old time you use it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Cada </a:t>
            </a:r>
            <a:r>
              <a:rPr lang="es-ES" sz="1200" dirty="0">
                <a:solidFill>
                  <a:srgbClr val="0000FF"/>
                </a:solidFill>
              </a:rPr>
              <a:t>vez que </a:t>
            </a:r>
            <a:r>
              <a:rPr lang="es-ES" sz="1200" dirty="0" smtClean="0">
                <a:solidFill>
                  <a:srgbClr val="0000FF"/>
                </a:solidFill>
              </a:rPr>
              <a:t>tú </a:t>
            </a:r>
            <a:r>
              <a:rPr lang="es-ES" sz="1200" dirty="0">
                <a:solidFill>
                  <a:srgbClr val="0000FF"/>
                </a:solidFill>
              </a:rPr>
              <a:t>eliges</a:t>
            </a:r>
          </a:p>
        </p:txBody>
      </p:sp>
      <p:sp>
        <p:nvSpPr>
          <p:cNvPr id="90125" name="Text Box 13"/>
          <p:cNvSpPr txBox="1">
            <a:spLocks noChangeArrowheads="1"/>
          </p:cNvSpPr>
          <p:nvPr/>
        </p:nvSpPr>
        <p:spPr bwMode="auto">
          <a:xfrm>
            <a:off x="2124075" y="5661025"/>
            <a:ext cx="46085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It's gotta be rock and roll music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Tiene que ser música de rock and roll</a:t>
            </a:r>
          </a:p>
        </p:txBody>
      </p:sp>
      <p:sp>
        <p:nvSpPr>
          <p:cNvPr id="90127" name="Text Box 1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90129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90130" name="Picture 18" descr="guitarr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620713"/>
            <a:ext cx="773112" cy="788987"/>
          </a:xfrm>
          <a:prstGeom prst="rect">
            <a:avLst/>
          </a:prstGeom>
          <a:noFill/>
        </p:spPr>
      </p:pic>
      <p:pic>
        <p:nvPicPr>
          <p:cNvPr id="90131" name="Picture 19" descr="nota musical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924175"/>
            <a:ext cx="1008062" cy="225425"/>
          </a:xfrm>
          <a:prstGeom prst="rect">
            <a:avLst/>
          </a:prstGeom>
          <a:noFill/>
        </p:spPr>
      </p:pic>
      <p:pic>
        <p:nvPicPr>
          <p:cNvPr id="90132" name="Picture 20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581525"/>
            <a:ext cx="519112" cy="544513"/>
          </a:xfrm>
          <a:prstGeom prst="rect">
            <a:avLst/>
          </a:prstGeom>
          <a:noFill/>
        </p:spPr>
      </p:pic>
      <p:pic>
        <p:nvPicPr>
          <p:cNvPr id="90133" name="Picture 21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836613"/>
            <a:ext cx="511175" cy="555625"/>
          </a:xfrm>
          <a:prstGeom prst="rect">
            <a:avLst/>
          </a:prstGeom>
          <a:noFill/>
        </p:spPr>
      </p:pic>
      <p:pic>
        <p:nvPicPr>
          <p:cNvPr id="90134" name="Picture 22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90135" name="Picture 23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85113" y="4437063"/>
            <a:ext cx="792162" cy="750887"/>
          </a:xfrm>
          <a:prstGeom prst="rect">
            <a:avLst/>
          </a:prstGeom>
          <a:noFill/>
        </p:spPr>
      </p:pic>
      <p:pic>
        <p:nvPicPr>
          <p:cNvPr id="22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3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2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0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0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0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0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0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0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0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7" grpId="0"/>
      <p:bldP spid="90118" grpId="0"/>
      <p:bldP spid="90119" grpId="0"/>
      <p:bldP spid="90120" grpId="0"/>
      <p:bldP spid="90121" grpId="0"/>
      <p:bldP spid="90122" grpId="0"/>
      <p:bldP spid="90123" grpId="0"/>
      <p:bldP spid="90124" grpId="0"/>
      <p:bldP spid="901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FFFF"/>
              </a:gs>
              <a:gs pos="100000">
                <a:srgbClr val="66FF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1547813" y="404813"/>
            <a:ext cx="5975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If you wanna dance with me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Si deseas  bailar conmigo</a:t>
            </a: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1403350" y="1052513"/>
            <a:ext cx="6337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If you wanna dance with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Si deseas bailar conmigo</a:t>
            </a:r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1403350" y="1700213"/>
            <a:ext cx="6337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Way down South they had a jubilee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Camino abajo hacia el sur, ellos tenían un aniversario</a:t>
            </a:r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1619250" y="2349500"/>
            <a:ext cx="59769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Those Georgia folks they had a jamboree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Esas personas de Georgia tenían una fiesta</a:t>
            </a:r>
          </a:p>
        </p:txBody>
      </p:sp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1619250" y="2997200"/>
            <a:ext cx="5975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They're drinkin' home brew from a wooden cup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Están bebiendo un brebaje casero desde una taza de madera</a:t>
            </a:r>
          </a:p>
        </p:txBody>
      </p:sp>
      <p:sp>
        <p:nvSpPr>
          <p:cNvPr id="91146" name="Text Box 10"/>
          <p:cNvSpPr txBox="1">
            <a:spLocks noChangeArrowheads="1"/>
          </p:cNvSpPr>
          <p:nvPr/>
        </p:nvSpPr>
        <p:spPr bwMode="auto">
          <a:xfrm>
            <a:off x="1692275" y="3644900"/>
            <a:ext cx="57610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The folks dancin' got all shook up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Las personas bailaban y todos se agitaron</a:t>
            </a:r>
          </a:p>
        </p:txBody>
      </p:sp>
      <p:sp>
        <p:nvSpPr>
          <p:cNvPr id="91147" name="Text Box 11"/>
          <p:cNvSpPr txBox="1">
            <a:spLocks noChangeArrowheads="1"/>
          </p:cNvSpPr>
          <p:nvPr/>
        </p:nvSpPr>
        <p:spPr bwMode="auto">
          <a:xfrm>
            <a:off x="1258888" y="4292600"/>
            <a:ext cx="6769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And started playin' that rock and roll music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Y empezaron a tocar música de rock and roll</a:t>
            </a:r>
          </a:p>
        </p:txBody>
      </p:sp>
      <p:sp>
        <p:nvSpPr>
          <p:cNvPr id="91148" name="Text Box 12"/>
          <p:cNvSpPr txBox="1">
            <a:spLocks noChangeArrowheads="1"/>
          </p:cNvSpPr>
          <p:nvPr/>
        </p:nvSpPr>
        <p:spPr bwMode="auto">
          <a:xfrm>
            <a:off x="1547813" y="4941888"/>
            <a:ext cx="5903912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</a:rPr>
              <a:t>Any old time you use it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Cada </a:t>
            </a:r>
            <a:r>
              <a:rPr lang="es-ES" sz="1200" dirty="0">
                <a:solidFill>
                  <a:srgbClr val="0000FF"/>
                </a:solidFill>
              </a:rPr>
              <a:t>vez que </a:t>
            </a:r>
            <a:r>
              <a:rPr lang="es-ES" sz="1200" dirty="0" smtClean="0">
                <a:solidFill>
                  <a:srgbClr val="0000FF"/>
                </a:solidFill>
              </a:rPr>
              <a:t>tú </a:t>
            </a:r>
            <a:r>
              <a:rPr lang="es-ES" sz="1200" dirty="0">
                <a:solidFill>
                  <a:srgbClr val="0000FF"/>
                </a:solidFill>
              </a:rPr>
              <a:t>eliges</a:t>
            </a:r>
            <a:r>
              <a:rPr lang="es-ES" dirty="0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91149" name="Text Box 13"/>
          <p:cNvSpPr txBox="1">
            <a:spLocks noChangeArrowheads="1"/>
          </p:cNvSpPr>
          <p:nvPr/>
        </p:nvSpPr>
        <p:spPr bwMode="auto">
          <a:xfrm>
            <a:off x="1476375" y="5661025"/>
            <a:ext cx="5975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It's got a back beat, you can't blues it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Tiene un ritmo que no puede entristecerte</a:t>
            </a:r>
          </a:p>
        </p:txBody>
      </p:sp>
      <p:sp>
        <p:nvSpPr>
          <p:cNvPr id="91151" name="Text Box 1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91155" name="Text Box 1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91156" name="Picture 20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76250"/>
            <a:ext cx="519112" cy="544513"/>
          </a:xfrm>
          <a:prstGeom prst="rect">
            <a:avLst/>
          </a:prstGeom>
          <a:noFill/>
        </p:spPr>
      </p:pic>
      <p:pic>
        <p:nvPicPr>
          <p:cNvPr id="91157" name="Picture 21" descr="guitarra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349500"/>
            <a:ext cx="763587" cy="804863"/>
          </a:xfrm>
          <a:prstGeom prst="rect">
            <a:avLst/>
          </a:prstGeom>
          <a:noFill/>
        </p:spPr>
      </p:pic>
      <p:pic>
        <p:nvPicPr>
          <p:cNvPr id="91158" name="Picture 22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868863"/>
            <a:ext cx="1008062" cy="225425"/>
          </a:xfrm>
          <a:prstGeom prst="rect">
            <a:avLst/>
          </a:prstGeom>
          <a:noFill/>
        </p:spPr>
      </p:pic>
      <p:pic>
        <p:nvPicPr>
          <p:cNvPr id="91159" name="Picture 23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620713"/>
            <a:ext cx="1008063" cy="225425"/>
          </a:xfrm>
          <a:prstGeom prst="rect">
            <a:avLst/>
          </a:prstGeom>
          <a:noFill/>
        </p:spPr>
      </p:pic>
      <p:pic>
        <p:nvPicPr>
          <p:cNvPr id="91161" name="Picture 25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2492375"/>
            <a:ext cx="511175" cy="555625"/>
          </a:xfrm>
          <a:prstGeom prst="rect">
            <a:avLst/>
          </a:prstGeom>
          <a:noFill/>
        </p:spPr>
      </p:pic>
      <p:pic>
        <p:nvPicPr>
          <p:cNvPr id="91162" name="Picture 26" descr="guitarra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40650" y="4437063"/>
            <a:ext cx="792163" cy="773112"/>
          </a:xfrm>
          <a:prstGeom prst="rect">
            <a:avLst/>
          </a:prstGeom>
          <a:noFill/>
        </p:spPr>
      </p:pic>
      <p:pic>
        <p:nvPicPr>
          <p:cNvPr id="22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3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2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1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1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1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1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1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1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1" grpId="0"/>
      <p:bldP spid="91142" grpId="0"/>
      <p:bldP spid="91143" grpId="0"/>
      <p:bldP spid="91144" grpId="0"/>
      <p:bldP spid="91145" grpId="0"/>
      <p:bldP spid="91146" grpId="0"/>
      <p:bldP spid="91147" grpId="0"/>
      <p:bldP spid="91148" grpId="0"/>
      <p:bldP spid="911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FFFF"/>
              </a:gs>
              <a:gs pos="100000">
                <a:srgbClr val="66FF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1403350" y="333375"/>
            <a:ext cx="61928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</a:rPr>
              <a:t>Any old time you use it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De </a:t>
            </a:r>
            <a:r>
              <a:rPr lang="es-ES" sz="1200" dirty="0">
                <a:solidFill>
                  <a:srgbClr val="0000FF"/>
                </a:solidFill>
              </a:rPr>
              <a:t>cualquier manera </a:t>
            </a:r>
            <a:r>
              <a:rPr lang="es-ES" sz="1200" dirty="0" smtClean="0">
                <a:solidFill>
                  <a:srgbClr val="0000FF"/>
                </a:solidFill>
              </a:rPr>
              <a:t>tú </a:t>
            </a:r>
            <a:r>
              <a:rPr lang="es-ES" sz="1200" dirty="0">
                <a:solidFill>
                  <a:srgbClr val="0000FF"/>
                </a:solidFill>
              </a:rPr>
              <a:t>elijes</a:t>
            </a:r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1692275" y="981075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It's gotta be rock and roll music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Tiene que ser música de rock and roll</a:t>
            </a: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1763713" y="1628775"/>
            <a:ext cx="5473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If you wanna dance with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Si deseas bailar conmigo</a:t>
            </a: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1476375" y="2276475"/>
            <a:ext cx="60499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If you wanna dance with me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Si deseas bailar conmigo</a:t>
            </a:r>
            <a:r>
              <a:rPr lang="es-ES" sz="1200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1763713" y="2924175"/>
            <a:ext cx="547370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Don't care to hear 'em play a tango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te inquietes por oírles tocar un tango</a:t>
            </a:r>
            <a:r>
              <a:rPr lang="es-ES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92170" name="Text Box 10"/>
          <p:cNvSpPr txBox="1">
            <a:spLocks noChangeArrowheads="1"/>
          </p:cNvSpPr>
          <p:nvPr/>
        </p:nvSpPr>
        <p:spPr bwMode="auto">
          <a:xfrm>
            <a:off x="2051050" y="3644900"/>
            <a:ext cx="482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I'm in the mood to take a mambo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Estoy de humor para aceptar un mambo</a:t>
            </a:r>
          </a:p>
        </p:txBody>
      </p:sp>
      <p:sp>
        <p:nvSpPr>
          <p:cNvPr id="92171" name="Text Box 11"/>
          <p:cNvSpPr txBox="1">
            <a:spLocks noChangeArrowheads="1"/>
          </p:cNvSpPr>
          <p:nvPr/>
        </p:nvSpPr>
        <p:spPr bwMode="auto">
          <a:xfrm>
            <a:off x="2124075" y="4292600"/>
            <a:ext cx="4608513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It's way too early for a congo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 una manera demasiado rápida para empezar una conga</a:t>
            </a:r>
            <a:r>
              <a:rPr lang="es-ES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92172" name="Text Box 12"/>
          <p:cNvSpPr txBox="1">
            <a:spLocks noChangeArrowheads="1"/>
          </p:cNvSpPr>
          <p:nvPr/>
        </p:nvSpPr>
        <p:spPr bwMode="auto">
          <a:xfrm>
            <a:off x="1763713" y="5013325"/>
            <a:ext cx="5400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So keep on rockin' that piano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Así que continuo rockeando con ese piano</a:t>
            </a:r>
          </a:p>
        </p:txBody>
      </p:sp>
      <p:sp>
        <p:nvSpPr>
          <p:cNvPr id="92173" name="Text Box 13"/>
          <p:cNvSpPr txBox="1">
            <a:spLocks noChangeArrowheads="1"/>
          </p:cNvSpPr>
          <p:nvPr/>
        </p:nvSpPr>
        <p:spPr bwMode="auto">
          <a:xfrm>
            <a:off x="1619250" y="5661025"/>
            <a:ext cx="56880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That's why I go for that rock and roll music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 por eso que me gusta la música del rock and roll</a:t>
            </a:r>
          </a:p>
        </p:txBody>
      </p:sp>
      <p:sp>
        <p:nvSpPr>
          <p:cNvPr id="92175" name="Text Box 1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92177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92178" name="Picture 18" descr="guitarr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92179" name="Picture 19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92180" name="Picture 20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92181" name="Picture 21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692150"/>
            <a:ext cx="792162" cy="773113"/>
          </a:xfrm>
          <a:prstGeom prst="rect">
            <a:avLst/>
          </a:prstGeom>
          <a:noFill/>
        </p:spPr>
      </p:pic>
      <p:pic>
        <p:nvPicPr>
          <p:cNvPr id="92182" name="Picture 22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92183" name="Picture 23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2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3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2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/>
      <p:bldP spid="92166" grpId="0"/>
      <p:bldP spid="92167" grpId="0"/>
      <p:bldP spid="92168" grpId="0"/>
      <p:bldP spid="92169" grpId="0"/>
      <p:bldP spid="92170" grpId="0"/>
      <p:bldP spid="92171" grpId="0"/>
      <p:bldP spid="92172" grpId="0"/>
      <p:bldP spid="9217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FFFF"/>
              </a:gs>
              <a:gs pos="100000">
                <a:srgbClr val="66FF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1403350" y="333375"/>
            <a:ext cx="61928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</a:rPr>
              <a:t>Any old time you use it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De </a:t>
            </a:r>
            <a:r>
              <a:rPr lang="es-ES" sz="1200" dirty="0">
                <a:solidFill>
                  <a:srgbClr val="0000FF"/>
                </a:solidFill>
              </a:rPr>
              <a:t>cualquier manera </a:t>
            </a:r>
            <a:r>
              <a:rPr lang="es-ES" sz="1200" dirty="0" smtClean="0">
                <a:solidFill>
                  <a:srgbClr val="0000FF"/>
                </a:solidFill>
              </a:rPr>
              <a:t>tú </a:t>
            </a:r>
            <a:r>
              <a:rPr lang="es-ES" sz="1200" dirty="0">
                <a:solidFill>
                  <a:srgbClr val="0000FF"/>
                </a:solidFill>
              </a:rPr>
              <a:t>elijes</a:t>
            </a:r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1692275" y="981075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It's got a back beat, you can’t blues it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Tiene un ritmo que no puede entristecerte</a:t>
            </a:r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1763713" y="1628775"/>
            <a:ext cx="5473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Any old time you use it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Cada vez que lo elijas 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1476375" y="2276475"/>
            <a:ext cx="60499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It's gotta be rock and roll music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>
              <a:solidFill>
                <a:srgbClr val="FF33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Tiene que ser música de rock and roll</a:t>
            </a:r>
            <a:r>
              <a:rPr lang="es-ES" sz="1200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1763713" y="2924175"/>
            <a:ext cx="5473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If you wanna dance with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>
              <a:solidFill>
                <a:srgbClr val="FF33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Si deseas bailar conmigo</a:t>
            </a:r>
            <a:endParaRPr lang="es-ES">
              <a:solidFill>
                <a:srgbClr val="0000FF"/>
              </a:solidFill>
            </a:endParaRPr>
          </a:p>
        </p:txBody>
      </p:sp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2051050" y="3573463"/>
            <a:ext cx="4826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If you wanna dance with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>
              <a:solidFill>
                <a:srgbClr val="FF33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Si deseas bailar conmigo</a:t>
            </a:r>
          </a:p>
        </p:txBody>
      </p:sp>
      <p:pic>
        <p:nvPicPr>
          <p:cNvPr id="95244" name="Picture 12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95245" name="Text Box 13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pic>
        <p:nvPicPr>
          <p:cNvPr id="95246" name="Picture 14" descr="Ir a men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95247" name="Text Box 15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CANCION</a:t>
            </a:r>
          </a:p>
        </p:txBody>
      </p:sp>
      <p:sp>
        <p:nvSpPr>
          <p:cNvPr id="95249" name="Text Box 17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95250" name="Picture 18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95251" name="Picture 19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95252" name="Picture 20" descr="Animació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95253" name="Picture 21" descr="Animación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95254" name="Picture 22" descr="guitarr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95255" name="Picture 23" descr="Animación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1" name="Picture 19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5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  <p:bldP spid="95236" grpId="0"/>
      <p:bldP spid="95237" grpId="0"/>
      <p:bldP spid="95238" grpId="0"/>
      <p:bldP spid="95239" grpId="0"/>
      <p:bldP spid="9524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70" name="Rectangle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33CC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0066FF"/>
              </a:solidFill>
            </a:endParaRPr>
          </a:p>
        </p:txBody>
      </p:sp>
      <p:pic>
        <p:nvPicPr>
          <p:cNvPr id="96263" name="Picture 7" descr="THE BEATLES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1196975"/>
            <a:ext cx="5651500" cy="4430713"/>
          </a:xfrm>
          <a:prstGeom prst="rect">
            <a:avLst/>
          </a:prstGeom>
          <a:noFill/>
        </p:spPr>
      </p:pic>
      <p:sp>
        <p:nvSpPr>
          <p:cNvPr id="96264" name="WordArt 8"/>
          <p:cNvSpPr>
            <a:spLocks noChangeArrowheads="1" noChangeShapeType="1" noTextEdit="1"/>
          </p:cNvSpPr>
          <p:nvPr/>
        </p:nvSpPr>
        <p:spPr bwMode="auto">
          <a:xfrm>
            <a:off x="3779838" y="260350"/>
            <a:ext cx="12954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BAD BOY</a:t>
            </a:r>
          </a:p>
        </p:txBody>
      </p:sp>
      <p:sp>
        <p:nvSpPr>
          <p:cNvPr id="96265" name="WordArt 9"/>
          <p:cNvSpPr>
            <a:spLocks noChangeArrowheads="1" noChangeShapeType="1" noTextEdit="1"/>
          </p:cNvSpPr>
          <p:nvPr/>
        </p:nvSpPr>
        <p:spPr bwMode="auto">
          <a:xfrm>
            <a:off x="4211638" y="765175"/>
            <a:ext cx="419100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1965</a:t>
            </a:r>
          </a:p>
        </p:txBody>
      </p: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96269" name="Text Box 13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0" name="Picture 22" descr="Ir a menú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11" name="Picture 8" descr="Animación4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6072206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6500">
    <p:sndAc>
      <p:stSnd>
        <p:snd r:embed="rId2" name="05 - bad boy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1619250" y="476250"/>
            <a:ext cx="5761038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A bad little kid moved into my neighborhood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Un muchachito malo se mudó a mi barrio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1476375" y="1196975"/>
            <a:ext cx="6048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He won't do nothing right just sitting down and looks so good</a:t>
            </a:r>
            <a:r>
              <a:rPr lang="es-ES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Él no hará nada bien solo sentarse y aparentar ser demasiado bueno</a:t>
            </a:r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1187450" y="1916113"/>
            <a:ext cx="6769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He don't want to go to school and learn to read and write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él no quiere ir a la escuela y aprender a leer y escribir</a:t>
            </a:r>
          </a:p>
        </p:txBody>
      </p: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1042988" y="2636838"/>
            <a:ext cx="68405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Just sits around the house and plays the rock and roll music all night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Solo sentarse alrededor de la casa y tocar música de rock and roll toda la noche</a:t>
            </a:r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684213" y="3357563"/>
            <a:ext cx="7632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Well, he put some tacks on teachers chair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Bueno, él puso algunos clavos pequeños en las sillas de los profesores</a:t>
            </a:r>
          </a:p>
        </p:txBody>
      </p:sp>
      <p:sp>
        <p:nvSpPr>
          <p:cNvPr id="97290" name="Text Box 10"/>
          <p:cNvSpPr txBox="1">
            <a:spLocks noChangeArrowheads="1"/>
          </p:cNvSpPr>
          <p:nvPr/>
        </p:nvSpPr>
        <p:spPr bwMode="auto">
          <a:xfrm>
            <a:off x="1908175" y="4076700"/>
            <a:ext cx="525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Puts chewing gum in little girl's hair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Y coloca gomas de mascar en el cabello de las muchachitas</a:t>
            </a:r>
          </a:p>
        </p:txBody>
      </p:sp>
      <p:sp>
        <p:nvSpPr>
          <p:cNvPr id="97291" name="Text Box 11"/>
          <p:cNvSpPr txBox="1">
            <a:spLocks noChangeArrowheads="1"/>
          </p:cNvSpPr>
          <p:nvPr/>
        </p:nvSpPr>
        <p:spPr bwMode="auto">
          <a:xfrm>
            <a:off x="1835150" y="4797425"/>
            <a:ext cx="525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Now, junior, behave yourself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Ahora, joven, compórtate como es debido</a:t>
            </a:r>
          </a:p>
        </p:txBody>
      </p:sp>
      <p:sp>
        <p:nvSpPr>
          <p:cNvPr id="97292" name="Text Box 12"/>
          <p:cNvSpPr txBox="1">
            <a:spLocks noChangeArrowheads="1"/>
          </p:cNvSpPr>
          <p:nvPr/>
        </p:nvSpPr>
        <p:spPr bwMode="auto">
          <a:xfrm>
            <a:off x="1187450" y="5516563"/>
            <a:ext cx="66246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</a:rPr>
              <a:t>Buys every rock and roll book on the magazine stand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chemeClr val="bg1"/>
                </a:solidFill>
              </a:rPr>
              <a:t>Compras </a:t>
            </a:r>
            <a:r>
              <a:rPr lang="es-ES" sz="1200" dirty="0">
                <a:solidFill>
                  <a:schemeClr val="bg1"/>
                </a:solidFill>
              </a:rPr>
              <a:t>todo libro </a:t>
            </a:r>
            <a:r>
              <a:rPr lang="es-ES" sz="1200" dirty="0" smtClean="0">
                <a:solidFill>
                  <a:schemeClr val="bg1"/>
                </a:solidFill>
              </a:rPr>
              <a:t>de rock </a:t>
            </a:r>
            <a:r>
              <a:rPr lang="es-ES" sz="1200" dirty="0">
                <a:solidFill>
                  <a:schemeClr val="bg1"/>
                </a:solidFill>
              </a:rPr>
              <a:t>and roll en el puesto de revistas</a:t>
            </a:r>
          </a:p>
        </p:txBody>
      </p:sp>
      <p:sp>
        <p:nvSpPr>
          <p:cNvPr id="97297" name="Text Box 1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97299" name="Text Box 1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97300" name="Picture 20" descr="guitarr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97301" name="Picture 21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97302" name="Picture 22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97303" name="Picture 23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692150"/>
            <a:ext cx="792162" cy="773113"/>
          </a:xfrm>
          <a:prstGeom prst="rect">
            <a:avLst/>
          </a:prstGeom>
          <a:noFill/>
        </p:spPr>
      </p:pic>
      <p:pic>
        <p:nvPicPr>
          <p:cNvPr id="97304" name="Picture 24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97305" name="Picture 25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1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2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5" grpId="0"/>
      <p:bldP spid="97286" grpId="0"/>
      <p:bldP spid="97287" grpId="0"/>
      <p:bldP spid="97288" grpId="0"/>
      <p:bldP spid="97289" grpId="0"/>
      <p:bldP spid="97290" grpId="0"/>
      <p:bldP spid="97291" grpId="0"/>
      <p:bldP spid="9729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9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1258888" y="476250"/>
            <a:ext cx="6553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Every dime that he get is lost to the jukebox man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Cada moneda de diez centavos que él tiene es dilapidado en el hombre de la rockola</a:t>
            </a: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1042988" y="1196975"/>
            <a:ext cx="68405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Well he worries his teacher till at night she's ready to poop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El está preocupado  por su profesora ya que en la noche ella está a punto de explotar</a:t>
            </a: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971550" y="1916113"/>
            <a:ext cx="70564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From rocking and a-rolling spinning in a hula hoop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de tanto rocanrolear dando vueltas en el aro del hula hula</a:t>
            </a: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1403350" y="2636838"/>
            <a:ext cx="61198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Well this rock and roll has got to stop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Bueno, este rock and roll tiene que parar</a:t>
            </a:r>
            <a:r>
              <a:rPr lang="es-ES" sz="1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1908175" y="3357563"/>
            <a:ext cx="50403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Junior's head is hard as rock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La cabeza del joven es tan dura como una roca</a:t>
            </a:r>
          </a:p>
        </p:txBody>
      </p:sp>
      <p:sp>
        <p:nvSpPr>
          <p:cNvPr id="98314" name="Text Box 10"/>
          <p:cNvSpPr txBox="1">
            <a:spLocks noChangeArrowheads="1"/>
          </p:cNvSpPr>
          <p:nvPr/>
        </p:nvSpPr>
        <p:spPr bwMode="auto">
          <a:xfrm>
            <a:off x="1476375" y="4076700"/>
            <a:ext cx="5905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Now, junior, behave yourself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Ahora, joven, compórtate como es debido</a:t>
            </a:r>
          </a:p>
        </p:txBody>
      </p:sp>
      <p:sp>
        <p:nvSpPr>
          <p:cNvPr id="98315" name="Text Box 11"/>
          <p:cNvSpPr txBox="1">
            <a:spLocks noChangeArrowheads="1"/>
          </p:cNvSpPr>
          <p:nvPr/>
        </p:nvSpPr>
        <p:spPr bwMode="auto">
          <a:xfrm>
            <a:off x="1547813" y="4797425"/>
            <a:ext cx="57610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Going tell your mama you better do what she said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Voy a decirle a tu mamá que mejor haces lo que ella te dijo</a:t>
            </a:r>
            <a:r>
              <a:rPr lang="es-ES" sz="1200">
                <a:solidFill>
                  <a:srgbClr val="00FF00"/>
                </a:solidFill>
              </a:rPr>
              <a:t> </a:t>
            </a:r>
          </a:p>
        </p:txBody>
      </p:sp>
      <p:sp>
        <p:nvSpPr>
          <p:cNvPr id="98316" name="Text Box 12"/>
          <p:cNvSpPr txBox="1">
            <a:spLocks noChangeArrowheads="1"/>
          </p:cNvSpPr>
          <p:nvPr/>
        </p:nvSpPr>
        <p:spPr bwMode="auto">
          <a:xfrm>
            <a:off x="1403350" y="5516563"/>
            <a:ext cx="6048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Get to the barber shop and get that hair cut off your head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Llegar a la barbería y córtate ese cabello de tu cabeza</a:t>
            </a:r>
          </a:p>
        </p:txBody>
      </p:sp>
      <p:sp>
        <p:nvSpPr>
          <p:cNvPr id="98318" name="Text Box 14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98320" name="Text Box 16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98323" name="Picture 19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6250"/>
            <a:ext cx="519112" cy="544513"/>
          </a:xfrm>
          <a:prstGeom prst="rect">
            <a:avLst/>
          </a:prstGeom>
          <a:noFill/>
        </p:spPr>
      </p:pic>
      <p:pic>
        <p:nvPicPr>
          <p:cNvPr id="98324" name="Picture 20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565400"/>
            <a:ext cx="520700" cy="565150"/>
          </a:xfrm>
          <a:prstGeom prst="rect">
            <a:avLst/>
          </a:prstGeom>
          <a:noFill/>
        </p:spPr>
      </p:pic>
      <p:pic>
        <p:nvPicPr>
          <p:cNvPr id="98325" name="Picture 21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652963"/>
            <a:ext cx="519112" cy="544512"/>
          </a:xfrm>
          <a:prstGeom prst="rect">
            <a:avLst/>
          </a:prstGeom>
          <a:noFill/>
        </p:spPr>
      </p:pic>
      <p:pic>
        <p:nvPicPr>
          <p:cNvPr id="98326" name="Picture 22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6913" y="404813"/>
            <a:ext cx="519112" cy="544512"/>
          </a:xfrm>
          <a:prstGeom prst="rect">
            <a:avLst/>
          </a:prstGeom>
          <a:noFill/>
        </p:spPr>
      </p:pic>
      <p:pic>
        <p:nvPicPr>
          <p:cNvPr id="98328" name="Picture 24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2636838"/>
            <a:ext cx="511175" cy="555625"/>
          </a:xfrm>
          <a:prstGeom prst="rect">
            <a:avLst/>
          </a:prstGeom>
          <a:noFill/>
        </p:spPr>
      </p:pic>
      <p:pic>
        <p:nvPicPr>
          <p:cNvPr id="98329" name="Picture 25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6913" y="4724400"/>
            <a:ext cx="519112" cy="544513"/>
          </a:xfrm>
          <a:prstGeom prst="rect">
            <a:avLst/>
          </a:prstGeom>
          <a:noFill/>
        </p:spPr>
      </p:pic>
      <p:pic>
        <p:nvPicPr>
          <p:cNvPr id="21" name="Picture 22" descr="Ir a menú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2" name="Picture 17" descr="Animación4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6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8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8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8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8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  <p:bldP spid="98310" grpId="0"/>
      <p:bldP spid="98311" grpId="0"/>
      <p:bldP spid="98312" grpId="0"/>
      <p:bldP spid="98313" grpId="0"/>
      <p:bldP spid="98314" grpId="0"/>
      <p:bldP spid="98315" grpId="0"/>
      <p:bldP spid="983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1116013" y="549275"/>
            <a:ext cx="6769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Threw the canary and you fed it to the neighbors cat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lanzó el canario y alimentó los gatos de los vecinos </a:t>
            </a:r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1476375" y="1268413"/>
            <a:ext cx="5975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You gave the cocker spaniel a bath in mother's Laundromat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Diste al perro cocker spaniel un baño en la lavadora automática de mamá</a:t>
            </a:r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1187450" y="1989138"/>
            <a:ext cx="6553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Well, mama's head has got to stop</a:t>
            </a:r>
            <a:r>
              <a:rPr lang="es-ES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bueno, la cabeza de mamá tiene que detenerse</a:t>
            </a: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1403350" y="2708275"/>
            <a:ext cx="6048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Junior's head is hard as rock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la cabeza del joven es tan dura como una roca</a:t>
            </a:r>
          </a:p>
        </p:txBody>
      </p:sp>
      <p:sp>
        <p:nvSpPr>
          <p:cNvPr id="99337" name="Text Box 9"/>
          <p:cNvSpPr txBox="1">
            <a:spLocks noChangeArrowheads="1"/>
          </p:cNvSpPr>
          <p:nvPr/>
        </p:nvSpPr>
        <p:spPr bwMode="auto">
          <a:xfrm>
            <a:off x="1908175" y="3429000"/>
            <a:ext cx="5111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</a:rPr>
              <a:t>Now, junior, behave yourself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Ahora, joven compórtate como es debido</a:t>
            </a:r>
          </a:p>
        </p:txBody>
      </p:sp>
      <p:pic>
        <p:nvPicPr>
          <p:cNvPr id="99338" name="Picture 10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99339" name="Text Box 11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pic>
        <p:nvPicPr>
          <p:cNvPr id="99340" name="Picture 12" descr="Ir a men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99341" name="Text Box 13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CANCION</a:t>
            </a:r>
          </a:p>
        </p:txBody>
      </p:sp>
      <p:sp>
        <p:nvSpPr>
          <p:cNvPr id="99343" name="Text Box 15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99344" name="Picture 16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476250"/>
            <a:ext cx="519112" cy="544513"/>
          </a:xfrm>
          <a:prstGeom prst="rect">
            <a:avLst/>
          </a:prstGeom>
          <a:noFill/>
        </p:spPr>
      </p:pic>
      <p:pic>
        <p:nvPicPr>
          <p:cNvPr id="99345" name="Picture 17" descr="guitarra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349500"/>
            <a:ext cx="763587" cy="804863"/>
          </a:xfrm>
          <a:prstGeom prst="rect">
            <a:avLst/>
          </a:prstGeom>
          <a:noFill/>
        </p:spPr>
      </p:pic>
      <p:pic>
        <p:nvPicPr>
          <p:cNvPr id="99346" name="Picture 18" descr="nota musical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868863"/>
            <a:ext cx="1008062" cy="225425"/>
          </a:xfrm>
          <a:prstGeom prst="rect">
            <a:avLst/>
          </a:prstGeom>
          <a:noFill/>
        </p:spPr>
      </p:pic>
      <p:pic>
        <p:nvPicPr>
          <p:cNvPr id="99347" name="Picture 19" descr="nota musical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67625" y="620713"/>
            <a:ext cx="1008063" cy="225425"/>
          </a:xfrm>
          <a:prstGeom prst="rect">
            <a:avLst/>
          </a:prstGeom>
          <a:noFill/>
        </p:spPr>
      </p:pic>
      <p:pic>
        <p:nvPicPr>
          <p:cNvPr id="99348" name="Picture 20" descr="Animación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27988" y="2492375"/>
            <a:ext cx="511175" cy="555625"/>
          </a:xfrm>
          <a:prstGeom prst="rect">
            <a:avLst/>
          </a:prstGeom>
          <a:noFill/>
        </p:spPr>
      </p:pic>
      <p:pic>
        <p:nvPicPr>
          <p:cNvPr id="99349" name="Picture 21" descr="guitarra 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40650" y="4437063"/>
            <a:ext cx="792163" cy="773112"/>
          </a:xfrm>
          <a:prstGeom prst="rect">
            <a:avLst/>
          </a:prstGeom>
          <a:noFill/>
        </p:spPr>
      </p:pic>
      <p:pic>
        <p:nvPicPr>
          <p:cNvPr id="20" name="Picture 19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3" grpId="0"/>
      <p:bldP spid="99334" grpId="0"/>
      <p:bldP spid="99335" grpId="0"/>
      <p:bldP spid="99336" grpId="0"/>
      <p:bldP spid="9933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70" name="Rectangle 1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CC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00363" name="Picture 11" descr="THE BEATLES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1196975"/>
            <a:ext cx="5540375" cy="4271963"/>
          </a:xfrm>
          <a:prstGeom prst="rect">
            <a:avLst/>
          </a:prstGeom>
          <a:noFill/>
        </p:spPr>
      </p:pic>
      <p:sp>
        <p:nvSpPr>
          <p:cNvPr id="100365" name="Text Box 13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100368" name="WordArt 16"/>
          <p:cNvSpPr>
            <a:spLocks noChangeArrowheads="1" noChangeShapeType="1" noTextEdit="1"/>
          </p:cNvSpPr>
          <p:nvPr/>
        </p:nvSpPr>
        <p:spPr bwMode="auto">
          <a:xfrm>
            <a:off x="1908175" y="333375"/>
            <a:ext cx="53816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EVERYBODY'S GOT SOMETHING HIDE</a:t>
            </a:r>
          </a:p>
        </p:txBody>
      </p:sp>
      <p:sp>
        <p:nvSpPr>
          <p:cNvPr id="100369" name="WordArt 17"/>
          <p:cNvSpPr>
            <a:spLocks noChangeArrowheads="1" noChangeShapeType="1" noTextEdit="1"/>
          </p:cNvSpPr>
          <p:nvPr/>
        </p:nvSpPr>
        <p:spPr bwMode="auto">
          <a:xfrm>
            <a:off x="4284663" y="8366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1968</a:t>
            </a:r>
          </a:p>
        </p:txBody>
      </p:sp>
      <p:pic>
        <p:nvPicPr>
          <p:cNvPr id="10" name="Picture 22" descr="Ir a menú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11" name="Picture 8" descr="Animación4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6072206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Everybody´s got something to hide... Beatles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1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6699"/>
              </a:gs>
              <a:gs pos="100000">
                <a:srgbClr val="33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1547813" y="404813"/>
            <a:ext cx="5975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Come on, come on, come on, come on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vamos, vamos, vamos</a:t>
            </a:r>
            <a:r>
              <a:rPr lang="es-ES" sz="1200"/>
              <a:t> </a:t>
            </a:r>
          </a:p>
        </p:txBody>
      </p: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2411413" y="1052513"/>
            <a:ext cx="4321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Come on is such a joy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es tanta la alegría</a:t>
            </a:r>
          </a:p>
        </p:txBody>
      </p:sp>
      <p:sp>
        <p:nvSpPr>
          <p:cNvPr id="101384" name="Text Box 8"/>
          <p:cNvSpPr txBox="1">
            <a:spLocks noChangeArrowheads="1"/>
          </p:cNvSpPr>
          <p:nvPr/>
        </p:nvSpPr>
        <p:spPr bwMode="auto">
          <a:xfrm>
            <a:off x="2411413" y="1700213"/>
            <a:ext cx="4321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Come on is such a joy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es tanta la alegría</a:t>
            </a:r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2268538" y="2349500"/>
            <a:ext cx="4464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Come on take it easy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tómalo con calma</a:t>
            </a:r>
          </a:p>
        </p:txBody>
      </p:sp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2268538" y="2997200"/>
            <a:ext cx="4464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Come on take it easy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tómalo con calma</a:t>
            </a:r>
          </a:p>
        </p:txBody>
      </p:sp>
      <p:sp>
        <p:nvSpPr>
          <p:cNvPr id="101387" name="Text Box 11"/>
          <p:cNvSpPr txBox="1">
            <a:spLocks noChangeArrowheads="1"/>
          </p:cNvSpPr>
          <p:nvPr/>
        </p:nvSpPr>
        <p:spPr bwMode="auto">
          <a:xfrm>
            <a:off x="1763713" y="3644900"/>
            <a:ext cx="41767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Take it easy, </a:t>
            </a:r>
            <a:endParaRPr lang="es-ES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Tómalo con calma, </a:t>
            </a:r>
          </a:p>
        </p:txBody>
      </p:sp>
      <p:sp>
        <p:nvSpPr>
          <p:cNvPr id="101388" name="Text Box 12"/>
          <p:cNvSpPr txBox="1">
            <a:spLocks noChangeArrowheads="1"/>
          </p:cNvSpPr>
          <p:nvPr/>
        </p:nvSpPr>
        <p:spPr bwMode="auto">
          <a:xfrm>
            <a:off x="539750" y="4292600"/>
            <a:ext cx="8064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Everybody's got something to hide except for me and my monkey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Todos tenemos algo que esconder, excepto yo y mi mono</a:t>
            </a:r>
          </a:p>
        </p:txBody>
      </p:sp>
      <p:sp>
        <p:nvSpPr>
          <p:cNvPr id="101389" name="Text Box 13"/>
          <p:cNvSpPr txBox="1">
            <a:spLocks noChangeArrowheads="1"/>
          </p:cNvSpPr>
          <p:nvPr/>
        </p:nvSpPr>
        <p:spPr bwMode="auto">
          <a:xfrm>
            <a:off x="1476375" y="4941888"/>
            <a:ext cx="6121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The deeper you go the higher you fly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Cuanto más hondo vas más alto vuelas</a:t>
            </a:r>
          </a:p>
        </p:txBody>
      </p:sp>
      <p:sp>
        <p:nvSpPr>
          <p:cNvPr id="101390" name="Text Box 14"/>
          <p:cNvSpPr txBox="1">
            <a:spLocks noChangeArrowheads="1"/>
          </p:cNvSpPr>
          <p:nvPr/>
        </p:nvSpPr>
        <p:spPr bwMode="auto">
          <a:xfrm>
            <a:off x="1908175" y="5589588"/>
            <a:ext cx="518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The higher you fly the deeper you go</a:t>
            </a:r>
            <a:r>
              <a:rPr lang="es-ES">
                <a:solidFill>
                  <a:srgbClr val="FFCC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Cuanto más alto vueles más hondo vas</a:t>
            </a:r>
          </a:p>
        </p:txBody>
      </p:sp>
      <p:sp>
        <p:nvSpPr>
          <p:cNvPr id="101391" name="Text Box 15"/>
          <p:cNvSpPr txBox="1">
            <a:spLocks noChangeArrowheads="1"/>
          </p:cNvSpPr>
          <p:nvPr/>
        </p:nvSpPr>
        <p:spPr bwMode="auto">
          <a:xfrm>
            <a:off x="4140200" y="3644900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take it easy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tómalo con calma</a:t>
            </a:r>
          </a:p>
        </p:txBody>
      </p:sp>
      <p:sp>
        <p:nvSpPr>
          <p:cNvPr id="101393" name="Text Box 1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101395" name="Text Box 1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101396" name="Picture 20" descr="guitarr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101397" name="Picture 21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101398" name="Picture 22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01399" name="Picture 23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692150"/>
            <a:ext cx="792162" cy="773113"/>
          </a:xfrm>
          <a:prstGeom prst="rect">
            <a:avLst/>
          </a:prstGeom>
          <a:noFill/>
        </p:spPr>
      </p:pic>
      <p:pic>
        <p:nvPicPr>
          <p:cNvPr id="101400" name="Picture 24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101401" name="Picture 25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4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3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3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1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1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2" grpId="0"/>
      <p:bldP spid="101383" grpId="0"/>
      <p:bldP spid="101384" grpId="0"/>
      <p:bldP spid="101385" grpId="0"/>
      <p:bldP spid="101386" grpId="0"/>
      <p:bldP spid="101387" grpId="0"/>
      <p:bldP spid="101388" grpId="0"/>
      <p:bldP spid="101389" grpId="0"/>
      <p:bldP spid="101390" grpId="0"/>
      <p:bldP spid="10139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6699"/>
              </a:gs>
              <a:gs pos="100000">
                <a:srgbClr val="33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1403350" y="476250"/>
            <a:ext cx="6480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2406" name="Text Box 6"/>
          <p:cNvSpPr txBox="1">
            <a:spLocks noChangeArrowheads="1"/>
          </p:cNvSpPr>
          <p:nvPr/>
        </p:nvSpPr>
        <p:spPr bwMode="auto">
          <a:xfrm>
            <a:off x="900113" y="404813"/>
            <a:ext cx="7200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So come on, come on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Así, que vamos, vamos</a:t>
            </a:r>
          </a:p>
        </p:txBody>
      </p:sp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2339975" y="1052513"/>
            <a:ext cx="4321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Come on is such a joy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es tanta la alegría</a:t>
            </a:r>
          </a:p>
        </p:txBody>
      </p:sp>
      <p:sp>
        <p:nvSpPr>
          <p:cNvPr id="102408" name="Text Box 8"/>
          <p:cNvSpPr txBox="1">
            <a:spLocks noChangeArrowheads="1"/>
          </p:cNvSpPr>
          <p:nvPr/>
        </p:nvSpPr>
        <p:spPr bwMode="auto">
          <a:xfrm>
            <a:off x="2339975" y="1700213"/>
            <a:ext cx="4321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Come on is such a joy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es tanta la alegría</a:t>
            </a:r>
          </a:p>
        </p:txBody>
      </p:sp>
      <p:sp>
        <p:nvSpPr>
          <p:cNvPr id="102409" name="Text Box 9"/>
          <p:cNvSpPr txBox="1">
            <a:spLocks noChangeArrowheads="1"/>
          </p:cNvSpPr>
          <p:nvPr/>
        </p:nvSpPr>
        <p:spPr bwMode="auto">
          <a:xfrm>
            <a:off x="2195513" y="2349500"/>
            <a:ext cx="4464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 Come on make it easy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hazlo con calma</a:t>
            </a:r>
          </a:p>
        </p:txBody>
      </p:sp>
      <p:sp>
        <p:nvSpPr>
          <p:cNvPr id="102410" name="Text Box 10"/>
          <p:cNvSpPr txBox="1">
            <a:spLocks noChangeArrowheads="1"/>
          </p:cNvSpPr>
          <p:nvPr/>
        </p:nvSpPr>
        <p:spPr bwMode="auto">
          <a:xfrm>
            <a:off x="2195513" y="2997200"/>
            <a:ext cx="4464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 Come on make it easy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hazlo con calma</a:t>
            </a:r>
          </a:p>
        </p:txBody>
      </p:sp>
      <p:sp>
        <p:nvSpPr>
          <p:cNvPr id="102412" name="Text Box 12"/>
          <p:cNvSpPr txBox="1">
            <a:spLocks noChangeArrowheads="1"/>
          </p:cNvSpPr>
          <p:nvPr/>
        </p:nvSpPr>
        <p:spPr bwMode="auto">
          <a:xfrm>
            <a:off x="468313" y="4292600"/>
            <a:ext cx="8064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Everybody's got something to hide except for me and my monkey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Todos tenemos algo que esconder, excepto yo y mi mono</a:t>
            </a:r>
          </a:p>
        </p:txBody>
      </p:sp>
      <p:sp>
        <p:nvSpPr>
          <p:cNvPr id="102413" name="Text Box 13"/>
          <p:cNvSpPr txBox="1">
            <a:spLocks noChangeArrowheads="1"/>
          </p:cNvSpPr>
          <p:nvPr/>
        </p:nvSpPr>
        <p:spPr bwMode="auto">
          <a:xfrm>
            <a:off x="1116013" y="4941888"/>
            <a:ext cx="6769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Your inside is out and your outside is in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Tu interior está fuera y tu exterior está dentro</a:t>
            </a:r>
          </a:p>
        </p:txBody>
      </p:sp>
      <p:sp>
        <p:nvSpPr>
          <p:cNvPr id="102414" name="Text Box 14"/>
          <p:cNvSpPr txBox="1">
            <a:spLocks noChangeArrowheads="1"/>
          </p:cNvSpPr>
          <p:nvPr/>
        </p:nvSpPr>
        <p:spPr bwMode="auto">
          <a:xfrm>
            <a:off x="1547813" y="5589588"/>
            <a:ext cx="59039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Your outside is in and your inside is out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Tu exterior está adentro y tu interior está fuera</a:t>
            </a:r>
          </a:p>
        </p:txBody>
      </p:sp>
      <p:sp>
        <p:nvSpPr>
          <p:cNvPr id="102415" name="Text Box 15"/>
          <p:cNvSpPr txBox="1">
            <a:spLocks noChangeArrowheads="1"/>
          </p:cNvSpPr>
          <p:nvPr/>
        </p:nvSpPr>
        <p:spPr bwMode="auto">
          <a:xfrm>
            <a:off x="1619250" y="3644900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Take it easy, </a:t>
            </a:r>
            <a:endParaRPr lang="es-ES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Tómalo con calma, </a:t>
            </a:r>
          </a:p>
        </p:txBody>
      </p:sp>
      <p:sp>
        <p:nvSpPr>
          <p:cNvPr id="102416" name="Text Box 16"/>
          <p:cNvSpPr txBox="1">
            <a:spLocks noChangeArrowheads="1"/>
          </p:cNvSpPr>
          <p:nvPr/>
        </p:nvSpPr>
        <p:spPr bwMode="auto">
          <a:xfrm>
            <a:off x="3995738" y="3644900"/>
            <a:ext cx="21605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take it easy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tómalo con calma</a:t>
            </a:r>
          </a:p>
        </p:txBody>
      </p:sp>
      <p:sp>
        <p:nvSpPr>
          <p:cNvPr id="102418" name="Text Box 18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sp>
        <p:nvSpPr>
          <p:cNvPr id="102420" name="Text Box 20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102421" name="Picture 21" descr="nota musical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102422" name="Picture 22" descr="guitarr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102423" name="Picture 23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02424" name="Picture 24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102425" name="Picture 25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102426" name="Picture 26" descr="Animación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4" name="Picture 22" descr="Ir a menú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5" name="Picture 17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3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2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6" grpId="0"/>
      <p:bldP spid="102407" grpId="0"/>
      <p:bldP spid="102408" grpId="0"/>
      <p:bldP spid="102409" grpId="0"/>
      <p:bldP spid="102410" grpId="0"/>
      <p:bldP spid="102412" grpId="0"/>
      <p:bldP spid="102413" grpId="0"/>
      <p:bldP spid="102414" grpId="0"/>
      <p:bldP spid="102415" grpId="0"/>
      <p:bldP spid="1024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6699"/>
              </a:gs>
              <a:gs pos="100000">
                <a:srgbClr val="33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900113" y="404813"/>
            <a:ext cx="7200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So, come on, come on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Así, que vamos, vamos</a:t>
            </a:r>
          </a:p>
        </p:txBody>
      </p: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2339975" y="1052513"/>
            <a:ext cx="4321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Come on is such a joy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es tanta la alegría</a:t>
            </a: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2339975" y="1700213"/>
            <a:ext cx="4321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Come on is such a joy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es tanta la alegría</a:t>
            </a:r>
          </a:p>
        </p:txBody>
      </p:sp>
      <p:sp>
        <p:nvSpPr>
          <p:cNvPr id="103432" name="Text Box 8"/>
          <p:cNvSpPr txBox="1">
            <a:spLocks noChangeArrowheads="1"/>
          </p:cNvSpPr>
          <p:nvPr/>
        </p:nvSpPr>
        <p:spPr bwMode="auto">
          <a:xfrm>
            <a:off x="2195513" y="2349500"/>
            <a:ext cx="4464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 Come on make it easy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hazlo con calma</a:t>
            </a: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2195513" y="2997200"/>
            <a:ext cx="4464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 Come on make it easy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hazlo con calma</a:t>
            </a:r>
          </a:p>
        </p:txBody>
      </p:sp>
      <p:sp>
        <p:nvSpPr>
          <p:cNvPr id="103435" name="Text Box 11"/>
          <p:cNvSpPr txBox="1">
            <a:spLocks noChangeArrowheads="1"/>
          </p:cNvSpPr>
          <p:nvPr/>
        </p:nvSpPr>
        <p:spPr bwMode="auto">
          <a:xfrm>
            <a:off x="468313" y="4365625"/>
            <a:ext cx="8064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Everybody's got something to hide except for me and my monkey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Todos tenemos algo que esconder, excepto yo y mi mono</a:t>
            </a:r>
          </a:p>
        </p:txBody>
      </p:sp>
      <p:sp>
        <p:nvSpPr>
          <p:cNvPr id="103436" name="Text Box 12"/>
          <p:cNvSpPr txBox="1">
            <a:spLocks noChangeArrowheads="1"/>
          </p:cNvSpPr>
          <p:nvPr/>
        </p:nvSpPr>
        <p:spPr bwMode="auto">
          <a:xfrm>
            <a:off x="3492500" y="5013325"/>
            <a:ext cx="1800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¡hey!</a:t>
            </a:r>
          </a:p>
        </p:txBody>
      </p:sp>
      <p:sp>
        <p:nvSpPr>
          <p:cNvPr id="103437" name="Text Box 13"/>
          <p:cNvSpPr txBox="1">
            <a:spLocks noChangeArrowheads="1"/>
          </p:cNvSpPr>
          <p:nvPr/>
        </p:nvSpPr>
        <p:spPr bwMode="auto">
          <a:xfrm>
            <a:off x="2411413" y="5373688"/>
            <a:ext cx="41036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Come on, come on, come on….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Vamos, vamos, vamos…</a:t>
            </a:r>
          </a:p>
        </p:txBody>
      </p:sp>
      <p:sp>
        <p:nvSpPr>
          <p:cNvPr id="103438" name="Text Box 14"/>
          <p:cNvSpPr txBox="1">
            <a:spLocks noChangeArrowheads="1"/>
          </p:cNvSpPr>
          <p:nvPr/>
        </p:nvSpPr>
        <p:spPr bwMode="auto">
          <a:xfrm>
            <a:off x="1692275" y="3644900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Take it easy, </a:t>
            </a:r>
            <a:endParaRPr lang="es-ES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Tómalo con calma, </a:t>
            </a:r>
          </a:p>
        </p:txBody>
      </p:sp>
      <p:sp>
        <p:nvSpPr>
          <p:cNvPr id="103439" name="Text Box 15"/>
          <p:cNvSpPr txBox="1">
            <a:spLocks noChangeArrowheads="1"/>
          </p:cNvSpPr>
          <p:nvPr/>
        </p:nvSpPr>
        <p:spPr bwMode="auto">
          <a:xfrm>
            <a:off x="4067175" y="3644900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CC66"/>
                </a:solidFill>
              </a:rPr>
              <a:t>take it easy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tómalo con calma</a:t>
            </a:r>
          </a:p>
        </p:txBody>
      </p:sp>
      <p:pic>
        <p:nvPicPr>
          <p:cNvPr id="103440" name="Picture 16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103441" name="Text Box 17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IR A MENU</a:t>
            </a:r>
          </a:p>
        </p:txBody>
      </p:sp>
      <p:pic>
        <p:nvPicPr>
          <p:cNvPr id="103442" name="Picture 18" descr="Ir a men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103443" name="Text Box 19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CANCION</a:t>
            </a:r>
          </a:p>
        </p:txBody>
      </p:sp>
      <p:sp>
        <p:nvSpPr>
          <p:cNvPr id="103445" name="Text Box 21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FF00"/>
                </a:solidFill>
              </a:rPr>
              <a:t>SALIR</a:t>
            </a:r>
          </a:p>
        </p:txBody>
      </p:sp>
      <p:pic>
        <p:nvPicPr>
          <p:cNvPr id="103446" name="Picture 22" descr="guitarra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620713"/>
            <a:ext cx="773112" cy="788987"/>
          </a:xfrm>
          <a:prstGeom prst="rect">
            <a:avLst/>
          </a:prstGeom>
          <a:noFill/>
        </p:spPr>
      </p:pic>
      <p:pic>
        <p:nvPicPr>
          <p:cNvPr id="103447" name="Picture 23" descr="nota musical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924175"/>
            <a:ext cx="1008062" cy="225425"/>
          </a:xfrm>
          <a:prstGeom prst="rect">
            <a:avLst/>
          </a:prstGeom>
          <a:noFill/>
        </p:spPr>
      </p:pic>
      <p:pic>
        <p:nvPicPr>
          <p:cNvPr id="103448" name="Picture 24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188" y="4581525"/>
            <a:ext cx="519112" cy="544513"/>
          </a:xfrm>
          <a:prstGeom prst="rect">
            <a:avLst/>
          </a:prstGeom>
          <a:noFill/>
        </p:spPr>
      </p:pic>
      <p:pic>
        <p:nvPicPr>
          <p:cNvPr id="103449" name="Picture 25" descr="Animación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01013" y="836613"/>
            <a:ext cx="511175" cy="555625"/>
          </a:xfrm>
          <a:prstGeom prst="rect">
            <a:avLst/>
          </a:prstGeom>
          <a:noFill/>
        </p:spPr>
      </p:pic>
      <p:pic>
        <p:nvPicPr>
          <p:cNvPr id="103450" name="Picture 26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103451" name="Picture 27" descr="guitarr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885113" y="4437063"/>
            <a:ext cx="792162" cy="750887"/>
          </a:xfrm>
          <a:prstGeom prst="rect">
            <a:avLst/>
          </a:prstGeom>
          <a:noFill/>
        </p:spPr>
      </p:pic>
      <p:pic>
        <p:nvPicPr>
          <p:cNvPr id="25" name="Picture 19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3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3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3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3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9" grpId="0"/>
      <p:bldP spid="103430" grpId="0"/>
      <p:bldP spid="103431" grpId="0"/>
      <p:bldP spid="103432" grpId="0"/>
      <p:bldP spid="103433" grpId="0"/>
      <p:bldP spid="103435" grpId="0"/>
      <p:bldP spid="103436" grpId="0"/>
      <p:bldP spid="103437" grpId="0"/>
      <p:bldP spid="103438" grpId="0"/>
      <p:bldP spid="10343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66" name="Rectangle 1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CC00"/>
              </a:gs>
              <a:gs pos="50000">
                <a:srgbClr val="CC3300"/>
              </a:gs>
              <a:gs pos="100000">
                <a:srgbClr val="CCCC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04459" name="Picture 11" descr="THE BEATLES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1341438"/>
            <a:ext cx="5472112" cy="4313237"/>
          </a:xfrm>
          <a:prstGeom prst="rect">
            <a:avLst/>
          </a:prstGeom>
          <a:noFill/>
        </p:spPr>
      </p:pic>
      <p:sp>
        <p:nvSpPr>
          <p:cNvPr id="104460" name="WordArt 12"/>
          <p:cNvSpPr>
            <a:spLocks noChangeArrowheads="1" noChangeShapeType="1" noTextEdit="1"/>
          </p:cNvSpPr>
          <p:nvPr/>
        </p:nvSpPr>
        <p:spPr bwMode="auto">
          <a:xfrm>
            <a:off x="3059113" y="333375"/>
            <a:ext cx="28860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I'VE GOT A FEELING</a:t>
            </a:r>
          </a:p>
        </p:txBody>
      </p:sp>
      <p:sp>
        <p:nvSpPr>
          <p:cNvPr id="104461" name="WordArt 13"/>
          <p:cNvSpPr>
            <a:spLocks noChangeArrowheads="1" noChangeShapeType="1" noTextEdit="1"/>
          </p:cNvSpPr>
          <p:nvPr/>
        </p:nvSpPr>
        <p:spPr bwMode="auto">
          <a:xfrm>
            <a:off x="4211638" y="8366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sp>
        <p:nvSpPr>
          <p:cNvPr id="104463" name="Text Box 1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04465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0" name="Picture 22" descr="Ir a menú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11" name="Picture 8" descr="Animación4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6072206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6500">
    <p:sndAc>
      <p:stSnd>
        <p:snd r:embed="rId2" name="I´ve got a feeling- Beatles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500" name="Rectangle 2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99"/>
              </a:gs>
              <a:gs pos="100000">
                <a:srgbClr val="FFFF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5477" name="Text Box 5"/>
          <p:cNvSpPr txBox="1">
            <a:spLocks noChangeArrowheads="1"/>
          </p:cNvSpPr>
          <p:nvPr/>
        </p:nvSpPr>
        <p:spPr bwMode="auto">
          <a:xfrm>
            <a:off x="1835150" y="404813"/>
            <a:ext cx="28082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I've got a feeling,</a:t>
            </a: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Tengo una sensación</a:t>
            </a:r>
            <a:r>
              <a:rPr lang="es-ES" sz="1200">
                <a:solidFill>
                  <a:srgbClr val="FF9900"/>
                </a:solidFill>
              </a:rPr>
              <a:t>,</a:t>
            </a:r>
          </a:p>
        </p:txBody>
      </p:sp>
      <p:sp>
        <p:nvSpPr>
          <p:cNvPr id="105478" name="Text Box 6"/>
          <p:cNvSpPr txBox="1">
            <a:spLocks noChangeArrowheads="1"/>
          </p:cNvSpPr>
          <p:nvPr/>
        </p:nvSpPr>
        <p:spPr bwMode="auto">
          <a:xfrm>
            <a:off x="3995738" y="404813"/>
            <a:ext cx="2305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5479" name="Text Box 7"/>
          <p:cNvSpPr txBox="1">
            <a:spLocks noChangeArrowheads="1"/>
          </p:cNvSpPr>
          <p:nvPr/>
        </p:nvSpPr>
        <p:spPr bwMode="auto">
          <a:xfrm>
            <a:off x="3851275" y="404813"/>
            <a:ext cx="31670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a feeling deep inside, oh yeah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una sensación profunda en mi, oh si</a:t>
            </a:r>
          </a:p>
        </p:txBody>
      </p:sp>
      <p:sp>
        <p:nvSpPr>
          <p:cNvPr id="105481" name="Text Box 9"/>
          <p:cNvSpPr txBox="1">
            <a:spLocks noChangeArrowheads="1"/>
          </p:cNvSpPr>
          <p:nvPr/>
        </p:nvSpPr>
        <p:spPr bwMode="auto">
          <a:xfrm>
            <a:off x="3203575" y="1052513"/>
            <a:ext cx="13684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yeah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Oh, si</a:t>
            </a: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05482" name="Text Box 10"/>
          <p:cNvSpPr txBox="1">
            <a:spLocks noChangeArrowheads="1"/>
          </p:cNvSpPr>
          <p:nvPr/>
        </p:nvSpPr>
        <p:spPr bwMode="auto">
          <a:xfrm>
            <a:off x="4140200" y="1052513"/>
            <a:ext cx="16557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(that's right)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(está bien)</a:t>
            </a:r>
            <a:br>
              <a:rPr lang="es-ES" sz="1200">
                <a:solidFill>
                  <a:srgbClr val="D60093"/>
                </a:solidFill>
              </a:rPr>
            </a:br>
            <a:endParaRPr lang="es-ES" sz="1200">
              <a:solidFill>
                <a:srgbClr val="D60093"/>
              </a:solidFill>
            </a:endParaRPr>
          </a:p>
        </p:txBody>
      </p:sp>
      <p:sp>
        <p:nvSpPr>
          <p:cNvPr id="105484" name="Text Box 12"/>
          <p:cNvSpPr txBox="1">
            <a:spLocks noChangeArrowheads="1"/>
          </p:cNvSpPr>
          <p:nvPr/>
        </p:nvSpPr>
        <p:spPr bwMode="auto">
          <a:xfrm>
            <a:off x="1547813" y="1700213"/>
            <a:ext cx="28082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I've got a feeling,</a:t>
            </a: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Tengo una sensación,</a:t>
            </a:r>
          </a:p>
        </p:txBody>
      </p:sp>
      <p:sp>
        <p:nvSpPr>
          <p:cNvPr id="105485" name="Text Box 13"/>
          <p:cNvSpPr txBox="1">
            <a:spLocks noChangeArrowheads="1"/>
          </p:cNvSpPr>
          <p:nvPr/>
        </p:nvSpPr>
        <p:spPr bwMode="auto">
          <a:xfrm>
            <a:off x="3708400" y="1700213"/>
            <a:ext cx="3816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a feeling I can't hide, oh no, no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l"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una sensación que no puedo ocultar, oh no, no</a:t>
            </a:r>
          </a:p>
        </p:txBody>
      </p:sp>
      <p:sp>
        <p:nvSpPr>
          <p:cNvPr id="105487" name="Text Box 15"/>
          <p:cNvSpPr txBox="1">
            <a:spLocks noChangeArrowheads="1"/>
          </p:cNvSpPr>
          <p:nvPr/>
        </p:nvSpPr>
        <p:spPr bwMode="auto">
          <a:xfrm>
            <a:off x="3635375" y="2349500"/>
            <a:ext cx="11525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 no!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¡Oh, no!</a:t>
            </a:r>
          </a:p>
        </p:txBody>
      </p:sp>
      <p:sp>
        <p:nvSpPr>
          <p:cNvPr id="105488" name="Text Box 16"/>
          <p:cNvSpPr txBox="1">
            <a:spLocks noChangeArrowheads="1"/>
          </p:cNvSpPr>
          <p:nvPr/>
        </p:nvSpPr>
        <p:spPr bwMode="auto">
          <a:xfrm>
            <a:off x="4427538" y="2349500"/>
            <a:ext cx="1079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 no.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Oh, no</a:t>
            </a:r>
          </a:p>
        </p:txBody>
      </p:sp>
      <p:sp>
        <p:nvSpPr>
          <p:cNvPr id="105490" name="Text Box 18"/>
          <p:cNvSpPr txBox="1">
            <a:spLocks noChangeArrowheads="1"/>
          </p:cNvSpPr>
          <p:nvPr/>
        </p:nvSpPr>
        <p:spPr bwMode="auto">
          <a:xfrm>
            <a:off x="3924300" y="2997200"/>
            <a:ext cx="25923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I've got a feeling  Yeah!</a:t>
            </a:r>
            <a:endParaRPr lang="es-ES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 </a:t>
            </a:r>
            <a:r>
              <a:rPr lang="es-ES" sz="1200">
                <a:solidFill>
                  <a:srgbClr val="D60093"/>
                </a:solidFill>
              </a:rPr>
              <a:t>tengo una sensación  ¡si!</a:t>
            </a:r>
          </a:p>
        </p:txBody>
      </p:sp>
      <p:sp>
        <p:nvSpPr>
          <p:cNvPr id="105491" name="Text Box 19"/>
          <p:cNvSpPr txBox="1">
            <a:spLocks noChangeArrowheads="1"/>
          </p:cNvSpPr>
          <p:nvPr/>
        </p:nvSpPr>
        <p:spPr bwMode="auto">
          <a:xfrm>
            <a:off x="3132138" y="3644900"/>
            <a:ext cx="2879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please believe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Oh, por favor, créeme</a:t>
            </a:r>
          </a:p>
        </p:txBody>
      </p:sp>
      <p:sp>
        <p:nvSpPr>
          <p:cNvPr id="105492" name="Text Box 20"/>
          <p:cNvSpPr txBox="1">
            <a:spLocks noChangeArrowheads="1"/>
          </p:cNvSpPr>
          <p:nvPr/>
        </p:nvSpPr>
        <p:spPr bwMode="auto">
          <a:xfrm>
            <a:off x="3203575" y="4292600"/>
            <a:ext cx="28082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I'd hate to miss the train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Odiaría perder el tren</a:t>
            </a:r>
            <a:endParaRPr lang="es-ES">
              <a:solidFill>
                <a:srgbClr val="D6009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5493" name="Text Box 21"/>
          <p:cNvSpPr txBox="1">
            <a:spLocks noChangeArrowheads="1"/>
          </p:cNvSpPr>
          <p:nvPr/>
        </p:nvSpPr>
        <p:spPr bwMode="auto">
          <a:xfrm>
            <a:off x="3203575" y="494188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yeah, yeah,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      </a:t>
            </a:r>
            <a:r>
              <a:rPr lang="es-ES" sz="1200">
                <a:solidFill>
                  <a:srgbClr val="D60093"/>
                </a:solidFill>
              </a:rPr>
              <a:t>Oh si, si</a:t>
            </a:r>
          </a:p>
        </p:txBody>
      </p:sp>
      <p:sp>
        <p:nvSpPr>
          <p:cNvPr id="105494" name="Text Box 22"/>
          <p:cNvSpPr txBox="1">
            <a:spLocks noChangeArrowheads="1"/>
          </p:cNvSpPr>
          <p:nvPr/>
        </p:nvSpPr>
        <p:spPr bwMode="auto">
          <a:xfrm>
            <a:off x="4427538" y="4941888"/>
            <a:ext cx="17287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yeah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Oh si</a:t>
            </a:r>
          </a:p>
        </p:txBody>
      </p:sp>
      <p:sp>
        <p:nvSpPr>
          <p:cNvPr id="105495" name="Text Box 23"/>
          <p:cNvSpPr txBox="1">
            <a:spLocks noChangeArrowheads="1"/>
          </p:cNvSpPr>
          <p:nvPr/>
        </p:nvSpPr>
        <p:spPr bwMode="auto">
          <a:xfrm>
            <a:off x="3132138" y="5651500"/>
            <a:ext cx="28082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And if you leave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Y si tu me dejas</a:t>
            </a:r>
          </a:p>
        </p:txBody>
      </p:sp>
      <p:sp>
        <p:nvSpPr>
          <p:cNvPr id="105496" name="Text Box 24"/>
          <p:cNvSpPr txBox="1">
            <a:spLocks noChangeArrowheads="1"/>
          </p:cNvSpPr>
          <p:nvPr/>
        </p:nvSpPr>
        <p:spPr bwMode="auto">
          <a:xfrm>
            <a:off x="2411413" y="2997200"/>
            <a:ext cx="1296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Yeah!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¡Si!</a:t>
            </a:r>
          </a:p>
        </p:txBody>
      </p:sp>
      <p:sp>
        <p:nvSpPr>
          <p:cNvPr id="105497" name="Text Box 25"/>
          <p:cNvSpPr txBox="1">
            <a:spLocks noChangeArrowheads="1"/>
          </p:cNvSpPr>
          <p:nvPr/>
        </p:nvSpPr>
        <p:spPr bwMode="auto">
          <a:xfrm>
            <a:off x="3059113" y="2997200"/>
            <a:ext cx="1296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Yeah!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¡Si!</a:t>
            </a:r>
          </a:p>
        </p:txBody>
      </p:sp>
      <p:sp>
        <p:nvSpPr>
          <p:cNvPr id="105502" name="Text Box 30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05504" name="Text Box 32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05505" name="Picture 33" descr="nota musical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105506" name="Picture 34" descr="guitarr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105507" name="Picture 35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05508" name="Picture 36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105509" name="Picture 37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105510" name="Picture 38" descr="Animación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30" name="Picture 22" descr="Ir a menú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31" name="Picture 17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4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5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5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5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5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5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5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5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5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5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5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5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6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5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05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5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05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7" grpId="0"/>
      <p:bldP spid="105479" grpId="0"/>
      <p:bldP spid="105481" grpId="0"/>
      <p:bldP spid="105482" grpId="0"/>
      <p:bldP spid="105484" grpId="0"/>
      <p:bldP spid="105485" grpId="0"/>
      <p:bldP spid="105487" grpId="0"/>
      <p:bldP spid="105488" grpId="0"/>
      <p:bldP spid="105490" grpId="0"/>
      <p:bldP spid="105491" grpId="0"/>
      <p:bldP spid="105492" grpId="0"/>
      <p:bldP spid="105493" grpId="0"/>
      <p:bldP spid="105494" grpId="0"/>
      <p:bldP spid="105495" grpId="0"/>
      <p:bldP spid="105496" grpId="0"/>
      <p:bldP spid="10549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Text Box 6"/>
          <p:cNvSpPr txBox="1">
            <a:spLocks noChangeArrowheads="1"/>
          </p:cNvSpPr>
          <p:nvPr/>
        </p:nvSpPr>
        <p:spPr bwMode="auto">
          <a:xfrm>
            <a:off x="1979613" y="549275"/>
            <a:ext cx="47529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6518" name="Rectangle 2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99"/>
              </a:gs>
              <a:gs pos="100000">
                <a:srgbClr val="FFFF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6504" name="Text Box 8"/>
          <p:cNvSpPr txBox="1">
            <a:spLocks noChangeArrowheads="1"/>
          </p:cNvSpPr>
          <p:nvPr/>
        </p:nvSpPr>
        <p:spPr bwMode="auto">
          <a:xfrm>
            <a:off x="1835150" y="404813"/>
            <a:ext cx="52562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 won't be late again, oh no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Nunca más llegaré tarde, oh no</a:t>
            </a:r>
          </a:p>
        </p:txBody>
      </p:sp>
      <p:sp>
        <p:nvSpPr>
          <p:cNvPr id="106505" name="Text Box 9"/>
          <p:cNvSpPr txBox="1">
            <a:spLocks noChangeArrowheads="1"/>
          </p:cNvSpPr>
          <p:nvPr/>
        </p:nvSpPr>
        <p:spPr bwMode="auto">
          <a:xfrm>
            <a:off x="3203575" y="1052513"/>
            <a:ext cx="1727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no,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Oh no</a:t>
            </a: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06507" name="Text Box 11"/>
          <p:cNvSpPr txBox="1">
            <a:spLocks noChangeArrowheads="1"/>
          </p:cNvSpPr>
          <p:nvPr/>
        </p:nvSpPr>
        <p:spPr bwMode="auto">
          <a:xfrm>
            <a:off x="3924300" y="1052513"/>
            <a:ext cx="1727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no,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Oh no</a:t>
            </a: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06508" name="Text Box 12"/>
          <p:cNvSpPr txBox="1">
            <a:spLocks noChangeArrowheads="1"/>
          </p:cNvSpPr>
          <p:nvPr/>
        </p:nvSpPr>
        <p:spPr bwMode="auto">
          <a:xfrm>
            <a:off x="2627313" y="1700213"/>
            <a:ext cx="14398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Yeah, Yeah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Si, si</a:t>
            </a:r>
          </a:p>
        </p:txBody>
      </p:sp>
      <p:sp>
        <p:nvSpPr>
          <p:cNvPr id="106509" name="Text Box 13"/>
          <p:cNvSpPr txBox="1">
            <a:spLocks noChangeArrowheads="1"/>
          </p:cNvSpPr>
          <p:nvPr/>
        </p:nvSpPr>
        <p:spPr bwMode="auto">
          <a:xfrm>
            <a:off x="3563938" y="1700213"/>
            <a:ext cx="2879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I've got a feeling, yeah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tengo una sensación, si</a:t>
            </a: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06510" name="Text Box 14"/>
          <p:cNvSpPr txBox="1">
            <a:spLocks noChangeArrowheads="1"/>
          </p:cNvSpPr>
          <p:nvPr/>
        </p:nvSpPr>
        <p:spPr bwMode="auto">
          <a:xfrm>
            <a:off x="3203575" y="2349500"/>
            <a:ext cx="23749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 got a feeling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Tengo una sensación </a:t>
            </a:r>
          </a:p>
        </p:txBody>
      </p:sp>
      <p:sp>
        <p:nvSpPr>
          <p:cNvPr id="106511" name="Text Box 15"/>
          <p:cNvSpPr txBox="1">
            <a:spLocks noChangeArrowheads="1"/>
          </p:cNvSpPr>
          <p:nvPr/>
        </p:nvSpPr>
        <p:spPr bwMode="auto">
          <a:xfrm>
            <a:off x="1835150" y="2997200"/>
            <a:ext cx="4968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All these years I've been wandering around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esos años he estado divagando alrededor</a:t>
            </a:r>
          </a:p>
        </p:txBody>
      </p:sp>
      <p:sp>
        <p:nvSpPr>
          <p:cNvPr id="106512" name="Text Box 16"/>
          <p:cNvSpPr txBox="1">
            <a:spLocks noChangeArrowheads="1"/>
          </p:cNvSpPr>
          <p:nvPr/>
        </p:nvSpPr>
        <p:spPr bwMode="auto">
          <a:xfrm>
            <a:off x="1835150" y="3644900"/>
            <a:ext cx="4968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Wondering how come nobody told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Preguntándome como no vino nadie que me dijera</a:t>
            </a:r>
          </a:p>
        </p:txBody>
      </p:sp>
      <p:sp>
        <p:nvSpPr>
          <p:cNvPr id="106513" name="Text Box 17"/>
          <p:cNvSpPr txBox="1">
            <a:spLocks noChangeArrowheads="1"/>
          </p:cNvSpPr>
          <p:nvPr/>
        </p:nvSpPr>
        <p:spPr bwMode="auto">
          <a:xfrm>
            <a:off x="1547813" y="4292600"/>
            <a:ext cx="57610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All that I was looking for was somebody who looked like you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Que todo lo que estaba buscando era alguien</a:t>
            </a: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200">
                <a:solidFill>
                  <a:srgbClr val="D60093"/>
                </a:solidFill>
              </a:rPr>
              <a:t>que</a:t>
            </a: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200">
                <a:solidFill>
                  <a:srgbClr val="D60093"/>
                </a:solidFill>
              </a:rPr>
              <a:t>se  pareciera a ti</a:t>
            </a:r>
          </a:p>
        </p:txBody>
      </p:sp>
      <p:sp>
        <p:nvSpPr>
          <p:cNvPr id="106515" name="Text Box 19"/>
          <p:cNvSpPr txBox="1">
            <a:spLocks noChangeArrowheads="1"/>
          </p:cNvSpPr>
          <p:nvPr/>
        </p:nvSpPr>
        <p:spPr bwMode="auto">
          <a:xfrm>
            <a:off x="2555875" y="4941888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I've got a feeling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Tengo una sensación</a:t>
            </a:r>
          </a:p>
        </p:txBody>
      </p:sp>
      <p:sp>
        <p:nvSpPr>
          <p:cNvPr id="106516" name="Text Box 20"/>
          <p:cNvSpPr txBox="1">
            <a:spLocks noChangeArrowheads="1"/>
          </p:cNvSpPr>
          <p:nvPr/>
        </p:nvSpPr>
        <p:spPr bwMode="auto">
          <a:xfrm>
            <a:off x="2339975" y="5589588"/>
            <a:ext cx="4032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that keeps me on my toes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Que me mantiene despierto</a:t>
            </a:r>
          </a:p>
        </p:txBody>
      </p:sp>
      <p:sp>
        <p:nvSpPr>
          <p:cNvPr id="106520" name="Text Box 24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06522" name="Text Box 26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06523" name="Picture 27" descr="guitarr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106524" name="Picture 28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106525" name="Picture 29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06526" name="Picture 30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692150"/>
            <a:ext cx="792162" cy="773113"/>
          </a:xfrm>
          <a:prstGeom prst="rect">
            <a:avLst/>
          </a:prstGeom>
          <a:noFill/>
        </p:spPr>
      </p:pic>
      <p:pic>
        <p:nvPicPr>
          <p:cNvPr id="106527" name="Picture 31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106528" name="Picture 32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5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6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3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6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6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6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6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6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6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6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6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6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6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4" grpId="0"/>
      <p:bldP spid="106505" grpId="0"/>
      <p:bldP spid="106507" grpId="0"/>
      <p:bldP spid="106508" grpId="0"/>
      <p:bldP spid="106509" grpId="0"/>
      <p:bldP spid="106510" grpId="0"/>
      <p:bldP spid="106511" grpId="0"/>
      <p:bldP spid="106512" grpId="0"/>
      <p:bldP spid="106513" grpId="0"/>
      <p:bldP spid="106515" grpId="0"/>
      <p:bldP spid="10651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39" name="Rectangle 1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99"/>
              </a:gs>
              <a:gs pos="100000">
                <a:srgbClr val="FFFF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7526" name="Text Box 6"/>
          <p:cNvSpPr txBox="1">
            <a:spLocks noChangeArrowheads="1"/>
          </p:cNvSpPr>
          <p:nvPr/>
        </p:nvSpPr>
        <p:spPr bwMode="auto">
          <a:xfrm>
            <a:off x="2987675" y="404813"/>
            <a:ext cx="1800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yeah,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 si,</a:t>
            </a:r>
          </a:p>
        </p:txBody>
      </p:sp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3924300" y="404813"/>
            <a:ext cx="1800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yeah,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 si</a:t>
            </a:r>
          </a:p>
        </p:txBody>
      </p:sp>
      <p:sp>
        <p:nvSpPr>
          <p:cNvPr id="107528" name="Text Box 8"/>
          <p:cNvSpPr txBox="1">
            <a:spLocks noChangeArrowheads="1"/>
          </p:cNvSpPr>
          <p:nvPr/>
        </p:nvSpPr>
        <p:spPr bwMode="auto">
          <a:xfrm>
            <a:off x="2411413" y="1052513"/>
            <a:ext cx="3816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I've got a feeling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Tengo una sensación</a:t>
            </a:r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>
            <a:off x="2627313" y="1700213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 think that everybody knows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Pienso que todos lo saben</a:t>
            </a:r>
          </a:p>
        </p:txBody>
      </p:sp>
      <p:sp>
        <p:nvSpPr>
          <p:cNvPr id="107530" name="Text Box 10"/>
          <p:cNvSpPr txBox="1">
            <a:spLocks noChangeArrowheads="1"/>
          </p:cNvSpPr>
          <p:nvPr/>
        </p:nvSpPr>
        <p:spPr bwMode="auto">
          <a:xfrm>
            <a:off x="2555875" y="2349500"/>
            <a:ext cx="1800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yeah,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 si,</a:t>
            </a:r>
          </a:p>
        </p:txBody>
      </p:sp>
      <p:sp>
        <p:nvSpPr>
          <p:cNvPr id="107531" name="Text Box 11"/>
          <p:cNvSpPr txBox="1">
            <a:spLocks noChangeArrowheads="1"/>
          </p:cNvSpPr>
          <p:nvPr/>
        </p:nvSpPr>
        <p:spPr bwMode="auto">
          <a:xfrm>
            <a:off x="3492500" y="2349500"/>
            <a:ext cx="1800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yeah,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 si</a:t>
            </a:r>
          </a:p>
        </p:txBody>
      </p:sp>
      <p:sp>
        <p:nvSpPr>
          <p:cNvPr id="107532" name="Text Box 12"/>
          <p:cNvSpPr txBox="1">
            <a:spLocks noChangeArrowheads="1"/>
          </p:cNvSpPr>
          <p:nvPr/>
        </p:nvSpPr>
        <p:spPr bwMode="auto">
          <a:xfrm>
            <a:off x="4356100" y="2349500"/>
            <a:ext cx="1800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yeah,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 si</a:t>
            </a:r>
          </a:p>
        </p:txBody>
      </p:sp>
      <p:sp>
        <p:nvSpPr>
          <p:cNvPr id="107533" name="Text Box 13"/>
          <p:cNvSpPr txBox="1">
            <a:spLocks noChangeArrowheads="1"/>
          </p:cNvSpPr>
          <p:nvPr/>
        </p:nvSpPr>
        <p:spPr bwMode="auto">
          <a:xfrm>
            <a:off x="2700338" y="2997200"/>
            <a:ext cx="31670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Yeah! Yeah!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Si!  Si!</a:t>
            </a:r>
          </a:p>
        </p:txBody>
      </p:sp>
      <p:sp>
        <p:nvSpPr>
          <p:cNvPr id="107534" name="Text Box 14"/>
          <p:cNvSpPr txBox="1">
            <a:spLocks noChangeArrowheads="1"/>
          </p:cNvSpPr>
          <p:nvPr/>
        </p:nvSpPr>
        <p:spPr bwMode="auto">
          <a:xfrm>
            <a:off x="2268538" y="3644900"/>
            <a:ext cx="40322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I've got a feeling. Yeah!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Tengo una sensación.  ¡si!</a:t>
            </a:r>
          </a:p>
        </p:txBody>
      </p:sp>
      <p:sp>
        <p:nvSpPr>
          <p:cNvPr id="107535" name="Text Box 15"/>
          <p:cNvSpPr txBox="1">
            <a:spLocks noChangeArrowheads="1"/>
          </p:cNvSpPr>
          <p:nvPr/>
        </p:nvSpPr>
        <p:spPr bwMode="auto">
          <a:xfrm>
            <a:off x="2339975" y="4292600"/>
            <a:ext cx="3959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Ev'rybody had a hard year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tuvimos un año difícil</a:t>
            </a:r>
          </a:p>
        </p:txBody>
      </p:sp>
      <p:sp>
        <p:nvSpPr>
          <p:cNvPr id="107536" name="Text Box 16"/>
          <p:cNvSpPr txBox="1">
            <a:spLocks noChangeArrowheads="1"/>
          </p:cNvSpPr>
          <p:nvPr/>
        </p:nvSpPr>
        <p:spPr bwMode="auto">
          <a:xfrm>
            <a:off x="2843213" y="4941888"/>
            <a:ext cx="2952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Ev'rybody had a good time</a:t>
            </a: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tuvimos un buen momento</a:t>
            </a:r>
          </a:p>
        </p:txBody>
      </p:sp>
      <p:sp>
        <p:nvSpPr>
          <p:cNvPr id="107537" name="Text Box 17"/>
          <p:cNvSpPr txBox="1">
            <a:spLocks noChangeArrowheads="1"/>
          </p:cNvSpPr>
          <p:nvPr/>
        </p:nvSpPr>
        <p:spPr bwMode="auto">
          <a:xfrm>
            <a:off x="2700338" y="5589588"/>
            <a:ext cx="33131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Ev'rybody had a wet dream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tuvimos un sueño húmedo</a:t>
            </a:r>
          </a:p>
        </p:txBody>
      </p:sp>
      <p:sp>
        <p:nvSpPr>
          <p:cNvPr id="107541" name="Text Box 21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07543" name="Text Box 23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07544" name="Picture 24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76250"/>
            <a:ext cx="519112" cy="544513"/>
          </a:xfrm>
          <a:prstGeom prst="rect">
            <a:avLst/>
          </a:prstGeom>
          <a:noFill/>
        </p:spPr>
      </p:pic>
      <p:pic>
        <p:nvPicPr>
          <p:cNvPr id="107545" name="Picture 25" descr="guitarra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349500"/>
            <a:ext cx="763587" cy="804863"/>
          </a:xfrm>
          <a:prstGeom prst="rect">
            <a:avLst/>
          </a:prstGeom>
          <a:noFill/>
        </p:spPr>
      </p:pic>
      <p:pic>
        <p:nvPicPr>
          <p:cNvPr id="107546" name="Picture 26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868863"/>
            <a:ext cx="1008062" cy="225425"/>
          </a:xfrm>
          <a:prstGeom prst="rect">
            <a:avLst/>
          </a:prstGeom>
          <a:noFill/>
        </p:spPr>
      </p:pic>
      <p:pic>
        <p:nvPicPr>
          <p:cNvPr id="107547" name="Picture 27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620713"/>
            <a:ext cx="1008063" cy="225425"/>
          </a:xfrm>
          <a:prstGeom prst="rect">
            <a:avLst/>
          </a:prstGeom>
          <a:noFill/>
        </p:spPr>
      </p:pic>
      <p:pic>
        <p:nvPicPr>
          <p:cNvPr id="107548" name="Picture 28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2492375"/>
            <a:ext cx="511175" cy="555625"/>
          </a:xfrm>
          <a:prstGeom prst="rect">
            <a:avLst/>
          </a:prstGeom>
          <a:noFill/>
        </p:spPr>
      </p:pic>
      <p:pic>
        <p:nvPicPr>
          <p:cNvPr id="107549" name="Picture 29" descr="guitarra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40650" y="4437063"/>
            <a:ext cx="792163" cy="773112"/>
          </a:xfrm>
          <a:prstGeom prst="rect">
            <a:avLst/>
          </a:prstGeom>
          <a:noFill/>
        </p:spPr>
      </p:pic>
      <p:pic>
        <p:nvPicPr>
          <p:cNvPr id="25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6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6" grpId="0"/>
      <p:bldP spid="107527" grpId="0"/>
      <p:bldP spid="107528" grpId="0"/>
      <p:bldP spid="107529" grpId="0"/>
      <p:bldP spid="107530" grpId="0"/>
      <p:bldP spid="107531" grpId="0"/>
      <p:bldP spid="107532" grpId="0"/>
      <p:bldP spid="107533" grpId="0"/>
      <p:bldP spid="107534" grpId="0"/>
      <p:bldP spid="107535" grpId="0"/>
      <p:bldP spid="107536" grpId="0"/>
      <p:bldP spid="10753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60" name="Rectangle 1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99"/>
              </a:gs>
              <a:gs pos="100000">
                <a:srgbClr val="FFFF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8549" name="Text Box 5"/>
          <p:cNvSpPr txBox="1">
            <a:spLocks noChangeArrowheads="1"/>
          </p:cNvSpPr>
          <p:nvPr/>
        </p:nvSpPr>
        <p:spPr bwMode="auto">
          <a:xfrm>
            <a:off x="2051050" y="333375"/>
            <a:ext cx="51133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Ev'rybody saw the sunshine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vimos el sol</a:t>
            </a:r>
          </a:p>
        </p:txBody>
      </p:sp>
      <p:sp>
        <p:nvSpPr>
          <p:cNvPr id="108550" name="Text Box 6"/>
          <p:cNvSpPr txBox="1">
            <a:spLocks noChangeArrowheads="1"/>
          </p:cNvSpPr>
          <p:nvPr/>
        </p:nvSpPr>
        <p:spPr bwMode="auto">
          <a:xfrm>
            <a:off x="2843213" y="981075"/>
            <a:ext cx="3600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Oh yeah, Oh yeah, Oh Yeah, Oh yeah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Oh si, oh si, oh si, oh si</a:t>
            </a:r>
          </a:p>
        </p:txBody>
      </p:sp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2843213" y="1628775"/>
            <a:ext cx="3529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Ev'rybody had a good year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tuvimos un buen año </a:t>
            </a:r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2771775" y="2276475"/>
            <a:ext cx="3816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Ev'rybody let their hair down</a:t>
            </a:r>
            <a:r>
              <a:rPr lang="es-ES" sz="120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se dejaron el cabello largo</a:t>
            </a:r>
          </a:p>
        </p:txBody>
      </p:sp>
      <p:sp>
        <p:nvSpPr>
          <p:cNvPr id="108554" name="Text Box 10"/>
          <p:cNvSpPr txBox="1">
            <a:spLocks noChangeArrowheads="1"/>
          </p:cNvSpPr>
          <p:nvPr/>
        </p:nvSpPr>
        <p:spPr bwMode="auto">
          <a:xfrm>
            <a:off x="2484438" y="2924175"/>
            <a:ext cx="43195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Ev'rybody pulled their socks up  (yeah)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hicieron un esfuerzo  (si)</a:t>
            </a:r>
          </a:p>
        </p:txBody>
      </p:sp>
      <p:sp>
        <p:nvSpPr>
          <p:cNvPr id="108555" name="Text Box 11"/>
          <p:cNvSpPr txBox="1">
            <a:spLocks noChangeArrowheads="1"/>
          </p:cNvSpPr>
          <p:nvPr/>
        </p:nvSpPr>
        <p:spPr bwMode="auto">
          <a:xfrm>
            <a:off x="2484438" y="3573463"/>
            <a:ext cx="4248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Ev'rybody put their foot down  Oh yeah</a:t>
            </a:r>
            <a:r>
              <a:rPr lang="es-ES" sz="120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pusieron los pies en el suelo  oh  si</a:t>
            </a:r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3276600" y="4221163"/>
            <a:ext cx="24479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Woooo .....</a:t>
            </a:r>
          </a:p>
          <a:p>
            <a:pPr>
              <a:spcBef>
                <a:spcPct val="50000"/>
              </a:spcBef>
            </a:pPr>
            <a:r>
              <a:rPr lang="es-ES_tradnl" sz="1200">
                <a:solidFill>
                  <a:srgbClr val="D60093"/>
                </a:solidFill>
              </a:rPr>
              <a:t>Uuuu ......</a:t>
            </a:r>
          </a:p>
        </p:txBody>
      </p:sp>
      <p:sp>
        <p:nvSpPr>
          <p:cNvPr id="108557" name="Text Box 13"/>
          <p:cNvSpPr txBox="1">
            <a:spLocks noChangeArrowheads="1"/>
          </p:cNvSpPr>
          <p:nvPr/>
        </p:nvSpPr>
        <p:spPr bwMode="auto">
          <a:xfrm>
            <a:off x="2771775" y="4868863"/>
            <a:ext cx="35290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Ev'rybody had a good year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tuvimos un buen año </a:t>
            </a:r>
          </a:p>
        </p:txBody>
      </p:sp>
      <p:sp>
        <p:nvSpPr>
          <p:cNvPr id="108558" name="Text Box 14"/>
          <p:cNvSpPr txBox="1">
            <a:spLocks noChangeArrowheads="1"/>
          </p:cNvSpPr>
          <p:nvPr/>
        </p:nvSpPr>
        <p:spPr bwMode="auto">
          <a:xfrm>
            <a:off x="2555875" y="5516563"/>
            <a:ext cx="3959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Ev'rybody had a hard year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D60093"/>
                </a:solidFill>
              </a:rPr>
              <a:t>Todos tuvimos un año difícil</a:t>
            </a:r>
          </a:p>
        </p:txBody>
      </p:sp>
      <p:sp>
        <p:nvSpPr>
          <p:cNvPr id="108562" name="Text Box 18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08564" name="Text Box 20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08565" name="Picture 21" descr="guitarr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620713"/>
            <a:ext cx="773112" cy="788987"/>
          </a:xfrm>
          <a:prstGeom prst="rect">
            <a:avLst/>
          </a:prstGeom>
          <a:noFill/>
        </p:spPr>
      </p:pic>
      <p:pic>
        <p:nvPicPr>
          <p:cNvPr id="108566" name="Picture 22" descr="nota musical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924175"/>
            <a:ext cx="1008062" cy="225425"/>
          </a:xfrm>
          <a:prstGeom prst="rect">
            <a:avLst/>
          </a:prstGeom>
          <a:noFill/>
        </p:spPr>
      </p:pic>
      <p:pic>
        <p:nvPicPr>
          <p:cNvPr id="108567" name="Picture 23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581525"/>
            <a:ext cx="519112" cy="544513"/>
          </a:xfrm>
          <a:prstGeom prst="rect">
            <a:avLst/>
          </a:prstGeom>
          <a:noFill/>
        </p:spPr>
      </p:pic>
      <p:pic>
        <p:nvPicPr>
          <p:cNvPr id="108568" name="Picture 24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836613"/>
            <a:ext cx="511175" cy="555625"/>
          </a:xfrm>
          <a:prstGeom prst="rect">
            <a:avLst/>
          </a:prstGeom>
          <a:noFill/>
        </p:spPr>
      </p:pic>
      <p:pic>
        <p:nvPicPr>
          <p:cNvPr id="108569" name="Picture 25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108570" name="Picture 26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85113" y="4437063"/>
            <a:ext cx="792162" cy="750887"/>
          </a:xfrm>
          <a:prstGeom prst="rect">
            <a:avLst/>
          </a:prstGeom>
          <a:noFill/>
        </p:spPr>
      </p:pic>
      <p:pic>
        <p:nvPicPr>
          <p:cNvPr id="22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3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3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8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8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8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8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9" grpId="0"/>
      <p:bldP spid="108550" grpId="0"/>
      <p:bldP spid="108552" grpId="0"/>
      <p:bldP spid="108553" grpId="0"/>
      <p:bldP spid="108554" grpId="0"/>
      <p:bldP spid="108555" grpId="0"/>
      <p:bldP spid="108556" grpId="0"/>
      <p:bldP spid="108557" grpId="0"/>
      <p:bldP spid="10855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80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99"/>
              </a:gs>
              <a:gs pos="100000">
                <a:srgbClr val="FFFF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9573" name="Text Box 5"/>
          <p:cNvSpPr txBox="1">
            <a:spLocks noChangeArrowheads="1"/>
          </p:cNvSpPr>
          <p:nvPr/>
        </p:nvSpPr>
        <p:spPr bwMode="auto">
          <a:xfrm>
            <a:off x="2843213" y="476250"/>
            <a:ext cx="33131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</a:rPr>
              <a:t>Ev'rybody had a wet dream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D60093"/>
                </a:solidFill>
              </a:rPr>
              <a:t>Todos </a:t>
            </a:r>
            <a:r>
              <a:rPr lang="es-ES" sz="1200" dirty="0">
                <a:solidFill>
                  <a:srgbClr val="D60093"/>
                </a:solidFill>
              </a:rPr>
              <a:t>tuvimos un sueño húmedo</a:t>
            </a:r>
          </a:p>
        </p:txBody>
      </p:sp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1908175" y="1125538"/>
            <a:ext cx="51133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Ev'rybody </a:t>
            </a:r>
            <a:r>
              <a:rPr lang="en-US" dirty="0" smtClean="0">
                <a:solidFill>
                  <a:srgbClr val="0000FF"/>
                </a:solidFill>
              </a:rPr>
              <a:t>saw the sunshine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D60093"/>
                </a:solidFill>
              </a:rPr>
              <a:t>Todos </a:t>
            </a:r>
            <a:r>
              <a:rPr lang="es-ES" sz="1200" dirty="0">
                <a:solidFill>
                  <a:srgbClr val="D60093"/>
                </a:solidFill>
              </a:rPr>
              <a:t>vimos el sol</a:t>
            </a:r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2700338" y="1700213"/>
            <a:ext cx="35290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Ev'rybody </a:t>
            </a:r>
            <a:r>
              <a:rPr lang="en-US" dirty="0" smtClean="0">
                <a:solidFill>
                  <a:srgbClr val="0000FF"/>
                </a:solidFill>
              </a:rPr>
              <a:t>had a good year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D60093"/>
                </a:solidFill>
              </a:rPr>
              <a:t>Todos </a:t>
            </a:r>
            <a:r>
              <a:rPr lang="es-ES" sz="1200" dirty="0">
                <a:solidFill>
                  <a:srgbClr val="D60093"/>
                </a:solidFill>
              </a:rPr>
              <a:t>tuvimos un buen año </a:t>
            </a:r>
          </a:p>
        </p:txBody>
      </p:sp>
      <p:sp>
        <p:nvSpPr>
          <p:cNvPr id="109576" name="Text Box 8"/>
          <p:cNvSpPr txBox="1">
            <a:spLocks noChangeArrowheads="1"/>
          </p:cNvSpPr>
          <p:nvPr/>
        </p:nvSpPr>
        <p:spPr bwMode="auto">
          <a:xfrm>
            <a:off x="2627313" y="2349500"/>
            <a:ext cx="3816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Ev'rybody </a:t>
            </a:r>
            <a:r>
              <a:rPr lang="en-US" dirty="0" smtClean="0">
                <a:solidFill>
                  <a:srgbClr val="0000FF"/>
                </a:solidFill>
              </a:rPr>
              <a:t>let their hair down</a:t>
            </a:r>
            <a:r>
              <a:rPr lang="en-US" sz="1200" dirty="0" smtClean="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D60093"/>
                </a:solidFill>
              </a:rPr>
              <a:t>Todos </a:t>
            </a:r>
            <a:r>
              <a:rPr lang="es-ES" sz="1200" dirty="0">
                <a:solidFill>
                  <a:srgbClr val="D60093"/>
                </a:solidFill>
              </a:rPr>
              <a:t>se dejaron el cabello largo</a:t>
            </a:r>
          </a:p>
        </p:txBody>
      </p:sp>
      <p:sp>
        <p:nvSpPr>
          <p:cNvPr id="109577" name="Text Box 9"/>
          <p:cNvSpPr txBox="1">
            <a:spLocks noChangeArrowheads="1"/>
          </p:cNvSpPr>
          <p:nvPr/>
        </p:nvSpPr>
        <p:spPr bwMode="auto">
          <a:xfrm>
            <a:off x="2339975" y="2997200"/>
            <a:ext cx="4319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</a:rPr>
              <a:t>Ev'rybody pulled their socks up 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D60093"/>
                </a:solidFill>
              </a:rPr>
              <a:t>todos </a:t>
            </a:r>
            <a:r>
              <a:rPr lang="es-ES" sz="1200" dirty="0">
                <a:solidFill>
                  <a:srgbClr val="D60093"/>
                </a:solidFill>
              </a:rPr>
              <a:t>hicieron un esfuerzo  </a:t>
            </a:r>
          </a:p>
        </p:txBody>
      </p:sp>
      <p:sp>
        <p:nvSpPr>
          <p:cNvPr id="109578" name="Text Box 10"/>
          <p:cNvSpPr txBox="1">
            <a:spLocks noChangeArrowheads="1"/>
          </p:cNvSpPr>
          <p:nvPr/>
        </p:nvSpPr>
        <p:spPr bwMode="auto">
          <a:xfrm>
            <a:off x="2411413" y="3644900"/>
            <a:ext cx="424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0000FF"/>
                </a:solidFill>
              </a:rPr>
              <a:t>Ev'rybody </a:t>
            </a:r>
            <a:r>
              <a:rPr lang="en-US" dirty="0" smtClean="0">
                <a:solidFill>
                  <a:srgbClr val="0000FF"/>
                </a:solidFill>
              </a:rPr>
              <a:t>put their foot down  Oh yeah</a:t>
            </a:r>
            <a:r>
              <a:rPr lang="en-US" sz="1200" dirty="0" smtClean="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D60093"/>
                </a:solidFill>
              </a:rPr>
              <a:t>Todos </a:t>
            </a:r>
            <a:r>
              <a:rPr lang="es-ES" sz="1200" dirty="0">
                <a:solidFill>
                  <a:srgbClr val="D60093"/>
                </a:solidFill>
              </a:rPr>
              <a:t>pusieron los pies en el suelo  oh  si</a:t>
            </a:r>
          </a:p>
        </p:txBody>
      </p:sp>
      <p:pic>
        <p:nvPicPr>
          <p:cNvPr id="109581" name="Picture 13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109582" name="Text Box 14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IR A MENU</a:t>
            </a:r>
          </a:p>
        </p:txBody>
      </p:sp>
      <p:pic>
        <p:nvPicPr>
          <p:cNvPr id="109583" name="Picture 15" descr="Ir a men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109584" name="Text Box 16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CANCION</a:t>
            </a:r>
          </a:p>
        </p:txBody>
      </p:sp>
      <p:sp>
        <p:nvSpPr>
          <p:cNvPr id="109586" name="Text Box 18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09587" name="Picture 19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109588" name="Picture 20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109589" name="Picture 21" descr="Animació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09590" name="Picture 22" descr="Animación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109591" name="Picture 23" descr="guitarr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109592" name="Picture 24" descr="Animación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1" name="Picture 19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9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3" grpId="0"/>
      <p:bldP spid="109574" grpId="0"/>
      <p:bldP spid="109575" grpId="0"/>
      <p:bldP spid="109576" grpId="0"/>
      <p:bldP spid="109577" grpId="0"/>
      <p:bldP spid="10957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90" name="Rectangle 1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00CC"/>
              </a:gs>
              <a:gs pos="50000">
                <a:srgbClr val="FF9933"/>
              </a:gs>
              <a:gs pos="100000">
                <a:srgbClr val="6600CC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31079" name="WordArt 7"/>
          <p:cNvSpPr>
            <a:spLocks noChangeArrowheads="1" noChangeShapeType="1" noTextEdit="1"/>
          </p:cNvSpPr>
          <p:nvPr/>
        </p:nvSpPr>
        <p:spPr bwMode="auto">
          <a:xfrm>
            <a:off x="3563938" y="404813"/>
            <a:ext cx="20574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HEY BULLDOG</a:t>
            </a:r>
          </a:p>
        </p:txBody>
      </p:sp>
      <p:sp>
        <p:nvSpPr>
          <p:cNvPr id="131080" name="WordArt 8"/>
          <p:cNvSpPr>
            <a:spLocks noChangeArrowheads="1" noChangeShapeType="1" noTextEdit="1"/>
          </p:cNvSpPr>
          <p:nvPr/>
        </p:nvSpPr>
        <p:spPr bwMode="auto">
          <a:xfrm>
            <a:off x="4427538" y="908050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pic>
        <p:nvPicPr>
          <p:cNvPr id="131081" name="Picture 9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1412875"/>
            <a:ext cx="5761038" cy="4560888"/>
          </a:xfrm>
          <a:prstGeom prst="rect">
            <a:avLst/>
          </a:prstGeom>
          <a:noFill/>
        </p:spPr>
      </p:pic>
      <p:sp>
        <p:nvSpPr>
          <p:cNvPr id="131087" name="Text Box 1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31089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0" name="Picture 22" descr="Ir a menú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11" name="Picture 8" descr="Animación4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6072206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>
        <p:snd r:embed="rId2" name="Hey bulldog- Beatles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A6F8A6"/>
              </a:gs>
              <a:gs pos="100000">
                <a:srgbClr val="A6F8A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32102" name="Text Box 6"/>
          <p:cNvSpPr txBox="1">
            <a:spLocks noChangeArrowheads="1"/>
          </p:cNvSpPr>
          <p:nvPr/>
        </p:nvSpPr>
        <p:spPr bwMode="auto">
          <a:xfrm>
            <a:off x="2411413" y="476250"/>
            <a:ext cx="24479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</a:rPr>
              <a:t>Sheepdog,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FF0000"/>
                </a:solidFill>
              </a:rPr>
              <a:t>Perro </a:t>
            </a:r>
            <a:r>
              <a:rPr lang="es-ES" sz="1200" dirty="0">
                <a:solidFill>
                  <a:srgbClr val="FF0000"/>
                </a:solidFill>
              </a:rPr>
              <a:t>pastor,</a:t>
            </a:r>
          </a:p>
        </p:txBody>
      </p:sp>
      <p:sp>
        <p:nvSpPr>
          <p:cNvPr id="132103" name="Text Box 7"/>
          <p:cNvSpPr txBox="1">
            <a:spLocks noChangeArrowheads="1"/>
          </p:cNvSpPr>
          <p:nvPr/>
        </p:nvSpPr>
        <p:spPr bwMode="auto">
          <a:xfrm>
            <a:off x="3995738" y="476250"/>
            <a:ext cx="2089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standing in the rain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parado sobre la lluvia </a:t>
            </a:r>
          </a:p>
        </p:txBody>
      </p:sp>
      <p:sp>
        <p:nvSpPr>
          <p:cNvPr id="132104" name="Text Box 8"/>
          <p:cNvSpPr txBox="1">
            <a:spLocks noChangeArrowheads="1"/>
          </p:cNvSpPr>
          <p:nvPr/>
        </p:nvSpPr>
        <p:spPr bwMode="auto">
          <a:xfrm>
            <a:off x="2916238" y="1125538"/>
            <a:ext cx="1727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Bullfrog,</a:t>
            </a:r>
            <a:r>
              <a:rPr lang="es-ES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rana toro,</a:t>
            </a:r>
          </a:p>
        </p:txBody>
      </p:sp>
      <p:sp>
        <p:nvSpPr>
          <p:cNvPr id="132105" name="Text Box 9"/>
          <p:cNvSpPr txBox="1">
            <a:spLocks noChangeArrowheads="1"/>
          </p:cNvSpPr>
          <p:nvPr/>
        </p:nvSpPr>
        <p:spPr bwMode="auto">
          <a:xfrm>
            <a:off x="3851275" y="1125538"/>
            <a:ext cx="20875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doing it again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haciéndolo de nuevo</a:t>
            </a:r>
          </a:p>
        </p:txBody>
      </p:sp>
      <p:sp>
        <p:nvSpPr>
          <p:cNvPr id="132106" name="Text Box 10"/>
          <p:cNvSpPr txBox="1">
            <a:spLocks noChangeArrowheads="1"/>
          </p:cNvSpPr>
          <p:nvPr/>
        </p:nvSpPr>
        <p:spPr bwMode="auto">
          <a:xfrm>
            <a:off x="1258888" y="1773238"/>
            <a:ext cx="6553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Some kind of happiness is measured out in miles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Hay cierto tipo de felicidad que se mide en kilometros</a:t>
            </a:r>
          </a:p>
        </p:txBody>
      </p:sp>
      <p:sp>
        <p:nvSpPr>
          <p:cNvPr id="132107" name="Text Box 11"/>
          <p:cNvSpPr txBox="1">
            <a:spLocks noChangeArrowheads="1"/>
          </p:cNvSpPr>
          <p:nvPr/>
        </p:nvSpPr>
        <p:spPr bwMode="auto">
          <a:xfrm>
            <a:off x="755650" y="2420938"/>
            <a:ext cx="7632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What makes you think you're something special when you smile?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¿Que te hace pensar que eres especial cuando sonries?</a:t>
            </a:r>
          </a:p>
        </p:txBody>
      </p:sp>
      <p:sp>
        <p:nvSpPr>
          <p:cNvPr id="132108" name="Text Box 12"/>
          <p:cNvSpPr txBox="1">
            <a:spLocks noChangeArrowheads="1"/>
          </p:cNvSpPr>
          <p:nvPr/>
        </p:nvSpPr>
        <p:spPr bwMode="auto">
          <a:xfrm>
            <a:off x="2916238" y="3068638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Child-like,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Como un niño, </a:t>
            </a:r>
          </a:p>
        </p:txBody>
      </p:sp>
      <p:sp>
        <p:nvSpPr>
          <p:cNvPr id="132109" name="Text Box 13"/>
          <p:cNvSpPr txBox="1">
            <a:spLocks noChangeArrowheads="1"/>
          </p:cNvSpPr>
          <p:nvPr/>
        </p:nvSpPr>
        <p:spPr bwMode="auto">
          <a:xfrm>
            <a:off x="4140200" y="3068638"/>
            <a:ext cx="21605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no one understands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nadie te entiende</a:t>
            </a:r>
          </a:p>
        </p:txBody>
      </p:sp>
      <p:sp>
        <p:nvSpPr>
          <p:cNvPr id="132110" name="Text Box 14"/>
          <p:cNvSpPr txBox="1">
            <a:spLocks noChangeArrowheads="1"/>
          </p:cNvSpPr>
          <p:nvPr/>
        </p:nvSpPr>
        <p:spPr bwMode="auto">
          <a:xfrm>
            <a:off x="2987675" y="3716338"/>
            <a:ext cx="15128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Jackknife,</a:t>
            </a:r>
            <a:r>
              <a:rPr lang="es-ES">
                <a:solidFill>
                  <a:srgbClr val="00FF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Una navaja,</a:t>
            </a:r>
            <a:r>
              <a:rPr lang="es-ES" sz="1200">
                <a:solidFill>
                  <a:srgbClr val="CC3300"/>
                </a:solidFill>
              </a:rPr>
              <a:t> </a:t>
            </a:r>
          </a:p>
        </p:txBody>
      </p:sp>
      <p:sp>
        <p:nvSpPr>
          <p:cNvPr id="132111" name="Text Box 15"/>
          <p:cNvSpPr txBox="1">
            <a:spLocks noChangeArrowheads="1"/>
          </p:cNvSpPr>
          <p:nvPr/>
        </p:nvSpPr>
        <p:spPr bwMode="auto">
          <a:xfrm>
            <a:off x="3851275" y="3716338"/>
            <a:ext cx="2736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in your sweaty hands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en tus manos sudadas</a:t>
            </a:r>
          </a:p>
        </p:txBody>
      </p:sp>
      <p:sp>
        <p:nvSpPr>
          <p:cNvPr id="132112" name="Text Box 16"/>
          <p:cNvSpPr txBox="1">
            <a:spLocks noChangeArrowheads="1"/>
          </p:cNvSpPr>
          <p:nvPr/>
        </p:nvSpPr>
        <p:spPr bwMode="auto">
          <a:xfrm>
            <a:off x="1763713" y="4365625"/>
            <a:ext cx="5759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Some kind of innocence is measured out in years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Hay cierto tipo de inocencia que se mide en años</a:t>
            </a:r>
          </a:p>
        </p:txBody>
      </p:sp>
      <p:sp>
        <p:nvSpPr>
          <p:cNvPr id="132115" name="Text Box 19"/>
          <p:cNvSpPr txBox="1">
            <a:spLocks noChangeArrowheads="1"/>
          </p:cNvSpPr>
          <p:nvPr/>
        </p:nvSpPr>
        <p:spPr bwMode="auto">
          <a:xfrm>
            <a:off x="2771775" y="5661025"/>
            <a:ext cx="38877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You can talk to me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Puedes hablarme</a:t>
            </a:r>
          </a:p>
        </p:txBody>
      </p:sp>
      <p:sp>
        <p:nvSpPr>
          <p:cNvPr id="132116" name="Text Box 20"/>
          <p:cNvSpPr txBox="1">
            <a:spLocks noChangeArrowheads="1"/>
          </p:cNvSpPr>
          <p:nvPr/>
        </p:nvSpPr>
        <p:spPr bwMode="auto">
          <a:xfrm>
            <a:off x="2195513" y="5013325"/>
            <a:ext cx="4968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</a:rPr>
              <a:t>You don't know what it's like to listen to your fears 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FF0000"/>
                </a:solidFill>
              </a:rPr>
              <a:t>Tú no sabes lo que es escuchar tus miedos</a:t>
            </a:r>
            <a:endParaRPr lang="es-ES" sz="1200" dirty="0">
              <a:solidFill>
                <a:srgbClr val="FF0000"/>
              </a:solidFill>
            </a:endParaRPr>
          </a:p>
        </p:txBody>
      </p:sp>
      <p:pic>
        <p:nvPicPr>
          <p:cNvPr id="132117" name="Picture 21" descr="guitarr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132118" name="Picture 22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132119" name="Picture 23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32120" name="Picture 24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692150"/>
            <a:ext cx="792162" cy="773113"/>
          </a:xfrm>
          <a:prstGeom prst="rect">
            <a:avLst/>
          </a:prstGeom>
          <a:noFill/>
        </p:spPr>
      </p:pic>
      <p:pic>
        <p:nvPicPr>
          <p:cNvPr id="132121" name="Picture 25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132122" name="Picture 26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sp>
        <p:nvSpPr>
          <p:cNvPr id="132124" name="Text Box 28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00"/>
                </a:solidFill>
              </a:rPr>
              <a:t>IR A MENU</a:t>
            </a:r>
          </a:p>
        </p:txBody>
      </p:sp>
      <p:sp>
        <p:nvSpPr>
          <p:cNvPr id="132126" name="Text Box 30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00"/>
                </a:solidFill>
              </a:rPr>
              <a:t>SALIR</a:t>
            </a:r>
          </a:p>
        </p:txBody>
      </p:sp>
      <p:pic>
        <p:nvPicPr>
          <p:cNvPr id="26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7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4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2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2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2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2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2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2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2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2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2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2" grpId="0"/>
      <p:bldP spid="132103" grpId="0"/>
      <p:bldP spid="132104" grpId="0"/>
      <p:bldP spid="132105" grpId="0"/>
      <p:bldP spid="132106" grpId="0"/>
      <p:bldP spid="132107" grpId="0"/>
      <p:bldP spid="132108" grpId="0"/>
      <p:bldP spid="132109" grpId="0"/>
      <p:bldP spid="132110" grpId="0"/>
      <p:bldP spid="132111" grpId="0"/>
      <p:bldP spid="132112" grpId="0"/>
      <p:bldP spid="132115" grpId="0"/>
      <p:bldP spid="1321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A6F8A6"/>
              </a:gs>
              <a:gs pos="100000">
                <a:srgbClr val="A6F8A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123" name="Text Box 3"/>
          <p:cNvSpPr txBox="1">
            <a:spLocks noChangeArrowheads="1"/>
          </p:cNvSpPr>
          <p:nvPr/>
        </p:nvSpPr>
        <p:spPr bwMode="auto">
          <a:xfrm>
            <a:off x="2700338" y="1125538"/>
            <a:ext cx="38877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You can talk to me</a:t>
            </a:r>
            <a:r>
              <a:rPr lang="es-ES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Puedes hablarme</a:t>
            </a:r>
          </a:p>
        </p:txBody>
      </p:sp>
      <p:sp>
        <p:nvSpPr>
          <p:cNvPr id="133124" name="Text Box 4"/>
          <p:cNvSpPr txBox="1">
            <a:spLocks noChangeArrowheads="1"/>
          </p:cNvSpPr>
          <p:nvPr/>
        </p:nvSpPr>
        <p:spPr bwMode="auto">
          <a:xfrm>
            <a:off x="2771775" y="1773238"/>
            <a:ext cx="3816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If you're lonely you can talk to me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si estás solo puedes hablarme</a:t>
            </a:r>
          </a:p>
        </p:txBody>
      </p:sp>
      <p:sp>
        <p:nvSpPr>
          <p:cNvPr id="133126" name="Text Box 6"/>
          <p:cNvSpPr txBox="1">
            <a:spLocks noChangeArrowheads="1"/>
          </p:cNvSpPr>
          <p:nvPr/>
        </p:nvSpPr>
        <p:spPr bwMode="auto">
          <a:xfrm>
            <a:off x="2555875" y="2420938"/>
            <a:ext cx="25209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Big man,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Un grandote,</a:t>
            </a:r>
            <a:r>
              <a:rPr lang="es-ES" sz="1200">
                <a:solidFill>
                  <a:srgbClr val="CC3300"/>
                </a:solidFill>
              </a:rPr>
              <a:t> </a:t>
            </a:r>
          </a:p>
        </p:txBody>
      </p:sp>
      <p:sp>
        <p:nvSpPr>
          <p:cNvPr id="133127" name="Text Box 7"/>
          <p:cNvSpPr txBox="1">
            <a:spLocks noChangeArrowheads="1"/>
          </p:cNvSpPr>
          <p:nvPr/>
        </p:nvSpPr>
        <p:spPr bwMode="auto">
          <a:xfrm>
            <a:off x="2700338" y="476250"/>
            <a:ext cx="3887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You can talk to me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Puedes hablarme</a:t>
            </a:r>
          </a:p>
        </p:txBody>
      </p:sp>
      <p:sp>
        <p:nvSpPr>
          <p:cNvPr id="133128" name="Text Box 8"/>
          <p:cNvSpPr txBox="1">
            <a:spLocks noChangeArrowheads="1"/>
          </p:cNvSpPr>
          <p:nvPr/>
        </p:nvSpPr>
        <p:spPr bwMode="auto">
          <a:xfrm>
            <a:off x="4140200" y="2420938"/>
            <a:ext cx="21605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walking in the park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paseando por el parque </a:t>
            </a:r>
          </a:p>
        </p:txBody>
      </p:sp>
      <p:sp>
        <p:nvSpPr>
          <p:cNvPr id="133129" name="Text Box 9"/>
          <p:cNvSpPr txBox="1">
            <a:spLocks noChangeArrowheads="1"/>
          </p:cNvSpPr>
          <p:nvPr/>
        </p:nvSpPr>
        <p:spPr bwMode="auto">
          <a:xfrm>
            <a:off x="2916238" y="3068638"/>
            <a:ext cx="1511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Wigwam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Tipo  </a:t>
            </a:r>
          </a:p>
        </p:txBody>
      </p:sp>
      <p:sp>
        <p:nvSpPr>
          <p:cNvPr id="133131" name="Text Box 11"/>
          <p:cNvSpPr txBox="1">
            <a:spLocks noChangeArrowheads="1"/>
          </p:cNvSpPr>
          <p:nvPr/>
        </p:nvSpPr>
        <p:spPr bwMode="auto">
          <a:xfrm>
            <a:off x="3851275" y="3068638"/>
            <a:ext cx="25923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frightened of the dark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con miedo a la oscuridad</a:t>
            </a:r>
            <a:r>
              <a:rPr lang="es-ES" sz="1200"/>
              <a:t> </a:t>
            </a:r>
          </a:p>
        </p:txBody>
      </p:sp>
      <p:sp>
        <p:nvSpPr>
          <p:cNvPr id="133132" name="Text Box 12"/>
          <p:cNvSpPr txBox="1">
            <a:spLocks noChangeArrowheads="1"/>
          </p:cNvSpPr>
          <p:nvPr/>
        </p:nvSpPr>
        <p:spPr bwMode="auto">
          <a:xfrm>
            <a:off x="1619250" y="3716338"/>
            <a:ext cx="62658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Some kind of solitude is measured out in you</a:t>
            </a:r>
            <a:r>
              <a:rPr lang="es-ES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Hay cierto tipo de soledad que se mide en ti</a:t>
            </a:r>
          </a:p>
        </p:txBody>
      </p:sp>
      <p:sp>
        <p:nvSpPr>
          <p:cNvPr id="133133" name="Text Box 13"/>
          <p:cNvSpPr txBox="1">
            <a:spLocks noChangeArrowheads="1"/>
          </p:cNvSpPr>
          <p:nvPr/>
        </p:nvSpPr>
        <p:spPr bwMode="auto">
          <a:xfrm>
            <a:off x="1692275" y="4365625"/>
            <a:ext cx="5975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You think you know me but you haven't got a clue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Piensas que me conoces pero no tienes ni idea</a:t>
            </a:r>
          </a:p>
        </p:txBody>
      </p:sp>
      <p:sp>
        <p:nvSpPr>
          <p:cNvPr id="133134" name="Text Box 14"/>
          <p:cNvSpPr txBox="1">
            <a:spLocks noChangeArrowheads="1"/>
          </p:cNvSpPr>
          <p:nvPr/>
        </p:nvSpPr>
        <p:spPr bwMode="auto">
          <a:xfrm>
            <a:off x="2700338" y="5013325"/>
            <a:ext cx="3887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You can talk to me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Puedes hablarme</a:t>
            </a:r>
          </a:p>
        </p:txBody>
      </p:sp>
      <p:sp>
        <p:nvSpPr>
          <p:cNvPr id="133135" name="Text Box 15"/>
          <p:cNvSpPr txBox="1">
            <a:spLocks noChangeArrowheads="1"/>
          </p:cNvSpPr>
          <p:nvPr/>
        </p:nvSpPr>
        <p:spPr bwMode="auto">
          <a:xfrm>
            <a:off x="2700338" y="5661025"/>
            <a:ext cx="3887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You can talk to me</a:t>
            </a:r>
            <a:r>
              <a:rPr lang="es-ES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Puedes hablarme</a:t>
            </a:r>
          </a:p>
        </p:txBody>
      </p:sp>
      <p:pic>
        <p:nvPicPr>
          <p:cNvPr id="133136" name="Picture 16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6250"/>
            <a:ext cx="519112" cy="544513"/>
          </a:xfrm>
          <a:prstGeom prst="rect">
            <a:avLst/>
          </a:prstGeom>
          <a:noFill/>
        </p:spPr>
      </p:pic>
      <p:pic>
        <p:nvPicPr>
          <p:cNvPr id="133138" name="Picture 18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33139" name="Picture 19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133141" name="Picture 21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133142" name="Picture 22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133143" name="Picture 23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sp>
        <p:nvSpPr>
          <p:cNvPr id="133145" name="Text Box 2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00"/>
                </a:solidFill>
              </a:rPr>
              <a:t>IR A MENU</a:t>
            </a:r>
          </a:p>
        </p:txBody>
      </p:sp>
      <p:sp>
        <p:nvSpPr>
          <p:cNvPr id="133147" name="Text Box 2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00"/>
                </a:solidFill>
              </a:rPr>
              <a:t>SALIR</a:t>
            </a:r>
          </a:p>
        </p:txBody>
      </p:sp>
      <p:pic>
        <p:nvPicPr>
          <p:cNvPr id="24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5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6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7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6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/>
      <p:bldP spid="133124" grpId="0"/>
      <p:bldP spid="133126" grpId="0"/>
      <p:bldP spid="133127" grpId="0"/>
      <p:bldP spid="133128" grpId="0"/>
      <p:bldP spid="133129" grpId="0"/>
      <p:bldP spid="133131" grpId="0"/>
      <p:bldP spid="133132" grpId="0"/>
      <p:bldP spid="133133" grpId="0"/>
      <p:bldP spid="133134" grpId="0"/>
      <p:bldP spid="13313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A6F8A6"/>
              </a:gs>
              <a:gs pos="100000">
                <a:srgbClr val="A6F8A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4149" name="Text Box 5"/>
          <p:cNvSpPr txBox="1">
            <a:spLocks noChangeArrowheads="1"/>
          </p:cNvSpPr>
          <p:nvPr/>
        </p:nvSpPr>
        <p:spPr bwMode="auto">
          <a:xfrm>
            <a:off x="2700338" y="476250"/>
            <a:ext cx="3887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You can talk to me</a:t>
            </a:r>
            <a:r>
              <a:rPr lang="es-ES">
                <a:solidFill>
                  <a:srgbClr val="FF33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Puedes hablarme</a:t>
            </a:r>
          </a:p>
        </p:txBody>
      </p:sp>
      <p:sp>
        <p:nvSpPr>
          <p:cNvPr id="134150" name="Text Box 6"/>
          <p:cNvSpPr txBox="1">
            <a:spLocks noChangeArrowheads="1"/>
          </p:cNvSpPr>
          <p:nvPr/>
        </p:nvSpPr>
        <p:spPr bwMode="auto">
          <a:xfrm>
            <a:off x="2771775" y="1125538"/>
            <a:ext cx="3816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If you're lonely you can talk to me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si estás solo puedes hablarme</a:t>
            </a:r>
          </a:p>
        </p:txBody>
      </p:sp>
      <p:sp>
        <p:nvSpPr>
          <p:cNvPr id="134153" name="Text Box 9"/>
          <p:cNvSpPr txBox="1">
            <a:spLocks noChangeArrowheads="1"/>
          </p:cNvSpPr>
          <p:nvPr/>
        </p:nvSpPr>
        <p:spPr bwMode="auto">
          <a:xfrm>
            <a:off x="2916238" y="2420938"/>
            <a:ext cx="2232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Hey Bulldog,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eh Bulldog,</a:t>
            </a:r>
          </a:p>
        </p:txBody>
      </p:sp>
      <p:sp>
        <p:nvSpPr>
          <p:cNvPr id="134155" name="Text Box 11"/>
          <p:cNvSpPr txBox="1">
            <a:spLocks noChangeArrowheads="1"/>
          </p:cNvSpPr>
          <p:nvPr/>
        </p:nvSpPr>
        <p:spPr bwMode="auto">
          <a:xfrm>
            <a:off x="2771775" y="1773238"/>
            <a:ext cx="14398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Hey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eh</a:t>
            </a:r>
          </a:p>
        </p:txBody>
      </p:sp>
      <p:sp>
        <p:nvSpPr>
          <p:cNvPr id="134156" name="Text Box 12"/>
          <p:cNvSpPr txBox="1">
            <a:spLocks noChangeArrowheads="1"/>
          </p:cNvSpPr>
          <p:nvPr/>
        </p:nvSpPr>
        <p:spPr bwMode="auto">
          <a:xfrm>
            <a:off x="3492500" y="1773238"/>
            <a:ext cx="29511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woof!  wooaah!  wooaah!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¡Wuf! ¡ guau ! ¡ guau !</a:t>
            </a:r>
          </a:p>
        </p:txBody>
      </p:sp>
      <p:sp>
        <p:nvSpPr>
          <p:cNvPr id="134158" name="Text Box 14"/>
          <p:cNvSpPr txBox="1">
            <a:spLocks noChangeArrowheads="1"/>
          </p:cNvSpPr>
          <p:nvPr/>
        </p:nvSpPr>
        <p:spPr bwMode="auto">
          <a:xfrm>
            <a:off x="4067175" y="2420938"/>
            <a:ext cx="2232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hey bulldog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eh bulldog</a:t>
            </a:r>
          </a:p>
        </p:txBody>
      </p:sp>
      <p:sp>
        <p:nvSpPr>
          <p:cNvPr id="134159" name="Text Box 15"/>
          <p:cNvSpPr txBox="1">
            <a:spLocks noChangeArrowheads="1"/>
          </p:cNvSpPr>
          <p:nvPr/>
        </p:nvSpPr>
        <p:spPr bwMode="auto">
          <a:xfrm>
            <a:off x="2916238" y="3068638"/>
            <a:ext cx="2232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Hey Bulldog,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eh Bulldog,</a:t>
            </a:r>
          </a:p>
        </p:txBody>
      </p:sp>
      <p:sp>
        <p:nvSpPr>
          <p:cNvPr id="134160" name="Text Box 16"/>
          <p:cNvSpPr txBox="1">
            <a:spLocks noChangeArrowheads="1"/>
          </p:cNvSpPr>
          <p:nvPr/>
        </p:nvSpPr>
        <p:spPr bwMode="auto">
          <a:xfrm>
            <a:off x="4067175" y="3068638"/>
            <a:ext cx="2232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hey bulldog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eh bulldog</a:t>
            </a:r>
          </a:p>
        </p:txBody>
      </p:sp>
      <p:sp>
        <p:nvSpPr>
          <p:cNvPr id="134162" name="Text Box 18"/>
          <p:cNvSpPr txBox="1">
            <a:spLocks noChangeArrowheads="1"/>
          </p:cNvSpPr>
          <p:nvPr/>
        </p:nvSpPr>
        <p:spPr bwMode="auto">
          <a:xfrm>
            <a:off x="2555875" y="3716338"/>
            <a:ext cx="2952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What d'you say?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¿Que has dicho?</a:t>
            </a:r>
          </a:p>
        </p:txBody>
      </p:sp>
      <p:sp>
        <p:nvSpPr>
          <p:cNvPr id="134163" name="Text Box 19"/>
          <p:cNvSpPr txBox="1">
            <a:spLocks noChangeArrowheads="1"/>
          </p:cNvSpPr>
          <p:nvPr/>
        </p:nvSpPr>
        <p:spPr bwMode="auto">
          <a:xfrm>
            <a:off x="4500563" y="3716338"/>
            <a:ext cx="2016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I said woof!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He dicho ¡ wuf !</a:t>
            </a:r>
          </a:p>
        </p:txBody>
      </p:sp>
      <p:sp>
        <p:nvSpPr>
          <p:cNvPr id="134164" name="Text Box 20"/>
          <p:cNvSpPr txBox="1">
            <a:spLocks noChangeArrowheads="1"/>
          </p:cNvSpPr>
          <p:nvPr/>
        </p:nvSpPr>
        <p:spPr bwMode="auto">
          <a:xfrm>
            <a:off x="3059113" y="4365625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Do you know anymore?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¿Sabes algo más?</a:t>
            </a:r>
          </a:p>
        </p:txBody>
      </p:sp>
      <p:sp>
        <p:nvSpPr>
          <p:cNvPr id="134165" name="Text Box 21"/>
          <p:cNvSpPr txBox="1">
            <a:spLocks noChangeArrowheads="1"/>
          </p:cNvSpPr>
          <p:nvPr/>
        </p:nvSpPr>
        <p:spPr bwMode="auto">
          <a:xfrm>
            <a:off x="3203575" y="5013325"/>
            <a:ext cx="3025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Wooaah! ha ha ha  …………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FF0000"/>
                </a:solidFill>
              </a:rPr>
              <a:t>¡ guau ! ja ja ja</a:t>
            </a:r>
            <a:r>
              <a:rPr lang="es-ES" sz="1200">
                <a:solidFill>
                  <a:srgbClr val="0000FF"/>
                </a:solidFill>
              </a:rPr>
              <a:t> </a:t>
            </a:r>
            <a:r>
              <a:rPr lang="es-ES" sz="1200">
                <a:solidFill>
                  <a:srgbClr val="FF0000"/>
                </a:solidFill>
              </a:rPr>
              <a:t>…………</a:t>
            </a:r>
          </a:p>
        </p:txBody>
      </p:sp>
      <p:pic>
        <p:nvPicPr>
          <p:cNvPr id="134167" name="Picture 23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6250"/>
            <a:ext cx="519112" cy="544513"/>
          </a:xfrm>
          <a:prstGeom prst="rect">
            <a:avLst/>
          </a:prstGeom>
          <a:noFill/>
        </p:spPr>
      </p:pic>
      <p:pic>
        <p:nvPicPr>
          <p:cNvPr id="134168" name="Picture 24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565400"/>
            <a:ext cx="520700" cy="565150"/>
          </a:xfrm>
          <a:prstGeom prst="rect">
            <a:avLst/>
          </a:prstGeom>
          <a:noFill/>
        </p:spPr>
      </p:pic>
      <p:pic>
        <p:nvPicPr>
          <p:cNvPr id="134169" name="Picture 25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652963"/>
            <a:ext cx="519112" cy="544512"/>
          </a:xfrm>
          <a:prstGeom prst="rect">
            <a:avLst/>
          </a:prstGeom>
          <a:noFill/>
        </p:spPr>
      </p:pic>
      <p:pic>
        <p:nvPicPr>
          <p:cNvPr id="134170" name="Picture 26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6913" y="404813"/>
            <a:ext cx="519112" cy="544512"/>
          </a:xfrm>
          <a:prstGeom prst="rect">
            <a:avLst/>
          </a:prstGeom>
          <a:noFill/>
        </p:spPr>
      </p:pic>
      <p:pic>
        <p:nvPicPr>
          <p:cNvPr id="134171" name="Picture 27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2636838"/>
            <a:ext cx="511175" cy="555625"/>
          </a:xfrm>
          <a:prstGeom prst="rect">
            <a:avLst/>
          </a:prstGeom>
          <a:noFill/>
        </p:spPr>
      </p:pic>
      <p:pic>
        <p:nvPicPr>
          <p:cNvPr id="134172" name="Picture 28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6913" y="4724400"/>
            <a:ext cx="519112" cy="544513"/>
          </a:xfrm>
          <a:prstGeom prst="rect">
            <a:avLst/>
          </a:prstGeom>
          <a:noFill/>
        </p:spPr>
      </p:pic>
      <p:pic>
        <p:nvPicPr>
          <p:cNvPr id="134173" name="Picture 29" descr="Ir a menú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134174" name="Text Box 30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00"/>
                </a:solidFill>
              </a:rPr>
              <a:t>IR A MENU</a:t>
            </a:r>
          </a:p>
        </p:txBody>
      </p:sp>
      <p:pic>
        <p:nvPicPr>
          <p:cNvPr id="134175" name="Picture 31" descr="Ir a menú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134176" name="Text Box 32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00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00"/>
                </a:solidFill>
              </a:rPr>
              <a:t>CANCION</a:t>
            </a:r>
          </a:p>
        </p:txBody>
      </p:sp>
      <p:sp>
        <p:nvSpPr>
          <p:cNvPr id="134178" name="Text Box 34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CC00"/>
                </a:solidFill>
              </a:rPr>
              <a:t>SALIR</a:t>
            </a:r>
          </a:p>
        </p:txBody>
      </p:sp>
      <p:pic>
        <p:nvPicPr>
          <p:cNvPr id="27" name="Picture 19" descr="Animación4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4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4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4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4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4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9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4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4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34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9" grpId="0"/>
      <p:bldP spid="134150" grpId="0"/>
      <p:bldP spid="134153" grpId="0"/>
      <p:bldP spid="134155" grpId="0"/>
      <p:bldP spid="134156" grpId="0"/>
      <p:bldP spid="134158" grpId="0"/>
      <p:bldP spid="134159" grpId="0"/>
      <p:bldP spid="134160" grpId="0"/>
      <p:bldP spid="134162" grpId="0"/>
      <p:bldP spid="134163" grpId="0"/>
      <p:bldP spid="134164" grpId="0"/>
      <p:bldP spid="13416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08" name="Rectangle 1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825600"/>
              </a:gs>
              <a:gs pos="6500">
                <a:srgbClr val="FFA800"/>
              </a:gs>
              <a:gs pos="14000">
                <a:srgbClr val="825600"/>
              </a:gs>
              <a:gs pos="21500">
                <a:srgbClr val="FFA800"/>
              </a:gs>
              <a:gs pos="29000">
                <a:srgbClr val="825600"/>
              </a:gs>
              <a:gs pos="36000">
                <a:srgbClr val="FFA800"/>
              </a:gs>
              <a:gs pos="43500">
                <a:srgbClr val="825600"/>
              </a:gs>
              <a:gs pos="50000">
                <a:srgbClr val="FFA800"/>
              </a:gs>
              <a:gs pos="56500">
                <a:srgbClr val="825600"/>
              </a:gs>
              <a:gs pos="64000">
                <a:srgbClr val="FFA800"/>
              </a:gs>
              <a:gs pos="71000">
                <a:srgbClr val="825600"/>
              </a:gs>
              <a:gs pos="78501">
                <a:srgbClr val="FFA800"/>
              </a:gs>
              <a:gs pos="86000">
                <a:srgbClr val="825600"/>
              </a:gs>
              <a:gs pos="93500">
                <a:srgbClr val="FFA800"/>
              </a:gs>
              <a:gs pos="100000">
                <a:srgbClr val="8256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10600" name="Picture 8" descr="the beatles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1412875"/>
            <a:ext cx="5286375" cy="4186238"/>
          </a:xfrm>
          <a:prstGeom prst="rect">
            <a:avLst/>
          </a:prstGeom>
          <a:noFill/>
        </p:spPr>
      </p:pic>
      <p:sp>
        <p:nvSpPr>
          <p:cNvPr id="110603" name="Text Box 11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10605" name="Text Box 13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110606" name="WordArt 14"/>
          <p:cNvSpPr>
            <a:spLocks noChangeArrowheads="1" noChangeShapeType="1" noTextEdit="1"/>
          </p:cNvSpPr>
          <p:nvPr/>
        </p:nvSpPr>
        <p:spPr bwMode="auto">
          <a:xfrm>
            <a:off x="3059113" y="333375"/>
            <a:ext cx="27622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BACK IN THE URSS</a:t>
            </a:r>
          </a:p>
        </p:txBody>
      </p:sp>
      <p:sp>
        <p:nvSpPr>
          <p:cNvPr id="110607" name="WordArt 15"/>
          <p:cNvSpPr>
            <a:spLocks noChangeArrowheads="1" noChangeShapeType="1" noTextEdit="1"/>
          </p:cNvSpPr>
          <p:nvPr/>
        </p:nvSpPr>
        <p:spPr bwMode="auto">
          <a:xfrm>
            <a:off x="4211638" y="8366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1968</a:t>
            </a:r>
          </a:p>
        </p:txBody>
      </p:sp>
      <p:pic>
        <p:nvPicPr>
          <p:cNvPr id="10" name="Picture 22" descr="Ir a menú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11" name="Picture 8" descr="Animación4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6072206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15500">
    <p:sndAc>
      <p:stSnd>
        <p:snd r:embed="rId2" name="Back in the U.R.S.S.- Beatles.wav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66"/>
              </a:gs>
              <a:gs pos="100000">
                <a:srgbClr val="FF9966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1625" name="Text Box 9"/>
          <p:cNvSpPr txBox="1">
            <a:spLocks noChangeArrowheads="1"/>
          </p:cNvSpPr>
          <p:nvPr/>
        </p:nvSpPr>
        <p:spPr bwMode="auto">
          <a:xfrm>
            <a:off x="1331913" y="404813"/>
            <a:ext cx="6480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Flew in from Miami Beach BOAC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Llegué de Miami Beach en un vuelo de la BOAC</a:t>
            </a:r>
          </a:p>
        </p:txBody>
      </p:sp>
      <p:sp>
        <p:nvSpPr>
          <p:cNvPr id="111627" name="Text Box 11"/>
          <p:cNvSpPr txBox="1">
            <a:spLocks noChangeArrowheads="1"/>
          </p:cNvSpPr>
          <p:nvPr/>
        </p:nvSpPr>
        <p:spPr bwMode="auto">
          <a:xfrm>
            <a:off x="2195513" y="1052513"/>
            <a:ext cx="47529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</p:txBody>
      </p:sp>
      <p:sp>
        <p:nvSpPr>
          <p:cNvPr id="111628" name="Text Box 12"/>
          <p:cNvSpPr txBox="1">
            <a:spLocks noChangeArrowheads="1"/>
          </p:cNvSpPr>
          <p:nvPr/>
        </p:nvSpPr>
        <p:spPr bwMode="auto">
          <a:xfrm>
            <a:off x="1763713" y="1052513"/>
            <a:ext cx="55451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Didn't get to bed last night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me acosté toda la noche</a:t>
            </a:r>
          </a:p>
        </p:txBody>
      </p:sp>
      <p:sp>
        <p:nvSpPr>
          <p:cNvPr id="111629" name="Text Box 13"/>
          <p:cNvSpPr txBox="1">
            <a:spLocks noChangeArrowheads="1"/>
          </p:cNvSpPr>
          <p:nvPr/>
        </p:nvSpPr>
        <p:spPr bwMode="auto">
          <a:xfrm>
            <a:off x="2268538" y="1700213"/>
            <a:ext cx="46085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On the way the paper bag was on my knee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En el trayecto la bolsa de papel estaba sobre mi rodilla</a:t>
            </a:r>
          </a:p>
        </p:txBody>
      </p:sp>
      <p:sp>
        <p:nvSpPr>
          <p:cNvPr id="111636" name="Text Box 20"/>
          <p:cNvSpPr txBox="1">
            <a:spLocks noChangeArrowheads="1"/>
          </p:cNvSpPr>
          <p:nvPr/>
        </p:nvSpPr>
        <p:spPr bwMode="auto">
          <a:xfrm>
            <a:off x="2124075" y="2420938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/>
          </a:p>
        </p:txBody>
      </p:sp>
      <p:sp>
        <p:nvSpPr>
          <p:cNvPr id="111641" name="Text Box 25"/>
          <p:cNvSpPr txBox="1">
            <a:spLocks noChangeArrowheads="1"/>
          </p:cNvSpPr>
          <p:nvPr/>
        </p:nvSpPr>
        <p:spPr bwMode="auto">
          <a:xfrm>
            <a:off x="1835150" y="2349500"/>
            <a:ext cx="540067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Man I had a dreadful flight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Hombre, he tenido un vuelo espantoso</a:t>
            </a:r>
            <a:r>
              <a:rPr lang="es-ES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111642" name="Text Box 26"/>
          <p:cNvSpPr txBox="1">
            <a:spLocks noChangeArrowheads="1"/>
          </p:cNvSpPr>
          <p:nvPr/>
        </p:nvSpPr>
        <p:spPr bwMode="auto">
          <a:xfrm>
            <a:off x="2195513" y="2997200"/>
            <a:ext cx="47529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I'm back in the U.S.S.R.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Regresando a Rusia</a:t>
            </a:r>
          </a:p>
        </p:txBody>
      </p:sp>
      <p:sp>
        <p:nvSpPr>
          <p:cNvPr id="111643" name="Text Box 27"/>
          <p:cNvSpPr txBox="1">
            <a:spLocks noChangeArrowheads="1"/>
          </p:cNvSpPr>
          <p:nvPr/>
        </p:nvSpPr>
        <p:spPr bwMode="auto">
          <a:xfrm>
            <a:off x="1908175" y="4941888"/>
            <a:ext cx="5473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Been away so long I hardly knew the place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haber estado lejos tanto tiempo difícilmente reconocí el lugar</a:t>
            </a:r>
          </a:p>
        </p:txBody>
      </p:sp>
      <p:sp>
        <p:nvSpPr>
          <p:cNvPr id="111644" name="Text Box 28"/>
          <p:cNvSpPr txBox="1">
            <a:spLocks noChangeArrowheads="1"/>
          </p:cNvSpPr>
          <p:nvPr/>
        </p:nvSpPr>
        <p:spPr bwMode="auto">
          <a:xfrm>
            <a:off x="2268538" y="3644900"/>
            <a:ext cx="46085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You don't know how lucky you are boy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sabes cuan afortunado eres muchacho</a:t>
            </a:r>
          </a:p>
        </p:txBody>
      </p:sp>
      <p:sp>
        <p:nvSpPr>
          <p:cNvPr id="111645" name="Text Box 29"/>
          <p:cNvSpPr txBox="1">
            <a:spLocks noChangeArrowheads="1"/>
          </p:cNvSpPr>
          <p:nvPr/>
        </p:nvSpPr>
        <p:spPr bwMode="auto">
          <a:xfrm>
            <a:off x="2411413" y="4292600"/>
            <a:ext cx="424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Back in the U.S.S.R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Regresando a Rusia</a:t>
            </a:r>
            <a:endParaRPr lang="es-ES">
              <a:solidFill>
                <a:srgbClr val="0000FF"/>
              </a:solidFill>
            </a:endParaRPr>
          </a:p>
        </p:txBody>
      </p:sp>
      <p:sp>
        <p:nvSpPr>
          <p:cNvPr id="111646" name="Text Box 30"/>
          <p:cNvSpPr txBox="1">
            <a:spLocks noChangeArrowheads="1"/>
          </p:cNvSpPr>
          <p:nvPr/>
        </p:nvSpPr>
        <p:spPr bwMode="auto">
          <a:xfrm>
            <a:off x="2195513" y="5589588"/>
            <a:ext cx="4968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Gee! it's good to be back home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¡caramba! es bueno estar de regreso a casa</a:t>
            </a:r>
          </a:p>
        </p:txBody>
      </p:sp>
      <p:sp>
        <p:nvSpPr>
          <p:cNvPr id="111648" name="Text Box 32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11650" name="Text Box 34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11651" name="Picture 35" descr="guitarr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111652" name="Picture 36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111653" name="Picture 37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11654" name="Picture 38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692150"/>
            <a:ext cx="792162" cy="773113"/>
          </a:xfrm>
          <a:prstGeom prst="rect">
            <a:avLst/>
          </a:prstGeom>
          <a:noFill/>
        </p:spPr>
      </p:pic>
      <p:pic>
        <p:nvPicPr>
          <p:cNvPr id="111655" name="Picture 39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111656" name="Picture 40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4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5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2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1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1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1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1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1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1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1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1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5" grpId="0"/>
      <p:bldP spid="111628" grpId="0"/>
      <p:bldP spid="111629" grpId="0"/>
      <p:bldP spid="111641" grpId="0"/>
      <p:bldP spid="111642" grpId="0"/>
      <p:bldP spid="111643" grpId="0"/>
      <p:bldP spid="111644" grpId="0"/>
      <p:bldP spid="111645" grpId="0"/>
      <p:bldP spid="11164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66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1187450" y="404813"/>
            <a:ext cx="6769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Leave it till tomorrow to unpack my case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Dejar hasta mañana para desempacar mi maleta</a:t>
            </a:r>
          </a:p>
        </p:txBody>
      </p:sp>
      <p:sp>
        <p:nvSpPr>
          <p:cNvPr id="112651" name="Text Box 11"/>
          <p:cNvSpPr txBox="1">
            <a:spLocks noChangeArrowheads="1"/>
          </p:cNvSpPr>
          <p:nvPr/>
        </p:nvSpPr>
        <p:spPr bwMode="auto">
          <a:xfrm>
            <a:off x="2339975" y="1052513"/>
            <a:ext cx="4391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Honey disconnect the phone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Cariño, desconecta el teléfono</a:t>
            </a:r>
          </a:p>
        </p:txBody>
      </p:sp>
      <p:sp>
        <p:nvSpPr>
          <p:cNvPr id="112652" name="Text Box 12"/>
          <p:cNvSpPr txBox="1">
            <a:spLocks noChangeArrowheads="1"/>
          </p:cNvSpPr>
          <p:nvPr/>
        </p:nvSpPr>
        <p:spPr bwMode="auto">
          <a:xfrm>
            <a:off x="2555875" y="1700213"/>
            <a:ext cx="3889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I'm back in the U.S.S.R.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que estoy de regreso a Rusia</a:t>
            </a:r>
          </a:p>
        </p:txBody>
      </p:sp>
      <p:sp>
        <p:nvSpPr>
          <p:cNvPr id="112653" name="Text Box 13"/>
          <p:cNvSpPr txBox="1">
            <a:spLocks noChangeArrowheads="1"/>
          </p:cNvSpPr>
          <p:nvPr/>
        </p:nvSpPr>
        <p:spPr bwMode="auto">
          <a:xfrm>
            <a:off x="2195513" y="2276475"/>
            <a:ext cx="46085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You don't know how lucky you are boy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sabes cuan afortunado eres muchacho</a:t>
            </a:r>
          </a:p>
        </p:txBody>
      </p:sp>
      <p:sp>
        <p:nvSpPr>
          <p:cNvPr id="112654" name="Text Box 14"/>
          <p:cNvSpPr txBox="1">
            <a:spLocks noChangeArrowheads="1"/>
          </p:cNvSpPr>
          <p:nvPr/>
        </p:nvSpPr>
        <p:spPr bwMode="auto">
          <a:xfrm>
            <a:off x="1692275" y="2924175"/>
            <a:ext cx="20875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Back in the U.S.</a:t>
            </a:r>
            <a:r>
              <a:rPr lang="es-ES" sz="1200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De regresar a Rusia</a:t>
            </a:r>
          </a:p>
        </p:txBody>
      </p:sp>
      <p:sp>
        <p:nvSpPr>
          <p:cNvPr id="112655" name="Text Box 15"/>
          <p:cNvSpPr txBox="1">
            <a:spLocks noChangeArrowheads="1"/>
          </p:cNvSpPr>
          <p:nvPr/>
        </p:nvSpPr>
        <p:spPr bwMode="auto">
          <a:xfrm>
            <a:off x="3348038" y="2924175"/>
            <a:ext cx="20875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Back in the U.S.</a:t>
            </a:r>
            <a:r>
              <a:rPr lang="es-ES" sz="1200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De regresar a Rusia</a:t>
            </a:r>
          </a:p>
        </p:txBody>
      </p:sp>
      <p:sp>
        <p:nvSpPr>
          <p:cNvPr id="112656" name="Text Box 16"/>
          <p:cNvSpPr txBox="1">
            <a:spLocks noChangeArrowheads="1"/>
          </p:cNvSpPr>
          <p:nvPr/>
        </p:nvSpPr>
        <p:spPr bwMode="auto">
          <a:xfrm>
            <a:off x="5148263" y="2924175"/>
            <a:ext cx="20875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Back in the U.S.S.R.</a:t>
            </a:r>
            <a:r>
              <a:rPr lang="es-ES" sz="1200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De regresar a Rusia</a:t>
            </a:r>
          </a:p>
        </p:txBody>
      </p:sp>
      <p:sp>
        <p:nvSpPr>
          <p:cNvPr id="112657" name="Text Box 17"/>
          <p:cNvSpPr txBox="1">
            <a:spLocks noChangeArrowheads="1"/>
          </p:cNvSpPr>
          <p:nvPr/>
        </p:nvSpPr>
        <p:spPr bwMode="auto">
          <a:xfrm>
            <a:off x="1547813" y="3573463"/>
            <a:ext cx="58324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Well the Ukraine girls really knock me out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Bueno, las muchachas de Ucrania me vuelven loco</a:t>
            </a:r>
          </a:p>
        </p:txBody>
      </p:sp>
      <p:sp>
        <p:nvSpPr>
          <p:cNvPr id="112658" name="Text Box 18"/>
          <p:cNvSpPr txBox="1">
            <a:spLocks noChangeArrowheads="1"/>
          </p:cNvSpPr>
          <p:nvPr/>
        </p:nvSpPr>
        <p:spPr bwMode="auto">
          <a:xfrm>
            <a:off x="1908175" y="4221163"/>
            <a:ext cx="4968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They leave the West behind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Ellas dejaron lo occidental atrás</a:t>
            </a:r>
          </a:p>
        </p:txBody>
      </p:sp>
      <p:sp>
        <p:nvSpPr>
          <p:cNvPr id="112659" name="Text Box 19"/>
          <p:cNvSpPr txBox="1">
            <a:spLocks noChangeArrowheads="1"/>
          </p:cNvSpPr>
          <p:nvPr/>
        </p:nvSpPr>
        <p:spPr bwMode="auto">
          <a:xfrm>
            <a:off x="2051050" y="4868863"/>
            <a:ext cx="4681538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And Moscow girls make me sing and shout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Y las chicas de Moscú me hacen cantar y gritar</a:t>
            </a:r>
            <a:r>
              <a:rPr lang="es-ES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12660" name="Text Box 20"/>
          <p:cNvSpPr txBox="1">
            <a:spLocks noChangeArrowheads="1"/>
          </p:cNvSpPr>
          <p:nvPr/>
        </p:nvSpPr>
        <p:spPr bwMode="auto">
          <a:xfrm>
            <a:off x="1619250" y="5589588"/>
            <a:ext cx="5473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That Georgia's always on my mind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Esas de Georgia siempre están en mi mente</a:t>
            </a:r>
          </a:p>
        </p:txBody>
      </p:sp>
      <p:sp>
        <p:nvSpPr>
          <p:cNvPr id="112663" name="Text Box 23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12665" name="Text Box 25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12666" name="Picture 26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76250"/>
            <a:ext cx="519112" cy="544513"/>
          </a:xfrm>
          <a:prstGeom prst="rect">
            <a:avLst/>
          </a:prstGeom>
          <a:noFill/>
        </p:spPr>
      </p:pic>
      <p:pic>
        <p:nvPicPr>
          <p:cNvPr id="112667" name="Picture 27" descr="guitarra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349500"/>
            <a:ext cx="763587" cy="804863"/>
          </a:xfrm>
          <a:prstGeom prst="rect">
            <a:avLst/>
          </a:prstGeom>
          <a:noFill/>
        </p:spPr>
      </p:pic>
      <p:pic>
        <p:nvPicPr>
          <p:cNvPr id="112668" name="Picture 28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868863"/>
            <a:ext cx="1008062" cy="225425"/>
          </a:xfrm>
          <a:prstGeom prst="rect">
            <a:avLst/>
          </a:prstGeom>
          <a:noFill/>
        </p:spPr>
      </p:pic>
      <p:pic>
        <p:nvPicPr>
          <p:cNvPr id="112669" name="Picture 29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620713"/>
            <a:ext cx="1008063" cy="225425"/>
          </a:xfrm>
          <a:prstGeom prst="rect">
            <a:avLst/>
          </a:prstGeom>
          <a:noFill/>
        </p:spPr>
      </p:pic>
      <p:pic>
        <p:nvPicPr>
          <p:cNvPr id="112670" name="Picture 30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2492375"/>
            <a:ext cx="511175" cy="555625"/>
          </a:xfrm>
          <a:prstGeom prst="rect">
            <a:avLst/>
          </a:prstGeom>
          <a:noFill/>
        </p:spPr>
      </p:pic>
      <p:pic>
        <p:nvPicPr>
          <p:cNvPr id="112671" name="Picture 31" descr="guitarra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40650" y="4437063"/>
            <a:ext cx="792163" cy="773112"/>
          </a:xfrm>
          <a:prstGeom prst="rect">
            <a:avLst/>
          </a:prstGeom>
          <a:noFill/>
        </p:spPr>
      </p:pic>
      <p:pic>
        <p:nvPicPr>
          <p:cNvPr id="24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5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3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2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2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2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2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2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2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2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0" grpId="0"/>
      <p:bldP spid="112651" grpId="0"/>
      <p:bldP spid="112652" grpId="0"/>
      <p:bldP spid="112653" grpId="0"/>
      <p:bldP spid="112654" grpId="0"/>
      <p:bldP spid="112655" grpId="0"/>
      <p:bldP spid="112656" grpId="0"/>
      <p:bldP spid="112657" grpId="0"/>
      <p:bldP spid="112658" grpId="0"/>
      <p:bldP spid="112659" grpId="0"/>
      <p:bldP spid="11266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66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669" name="Text Box 5"/>
          <p:cNvSpPr txBox="1">
            <a:spLocks noChangeArrowheads="1"/>
          </p:cNvSpPr>
          <p:nvPr/>
        </p:nvSpPr>
        <p:spPr bwMode="auto">
          <a:xfrm>
            <a:off x="1403350" y="404813"/>
            <a:ext cx="5905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All come on!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¡Vamos todos!</a:t>
            </a:r>
          </a:p>
        </p:txBody>
      </p:sp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1979613" y="1052513"/>
            <a:ext cx="4752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I'm back in the U.S.S.R.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Regresando a Rusia</a:t>
            </a:r>
          </a:p>
        </p:txBody>
      </p:sp>
      <p:sp>
        <p:nvSpPr>
          <p:cNvPr id="113671" name="Text Box 7"/>
          <p:cNvSpPr txBox="1">
            <a:spLocks noChangeArrowheads="1"/>
          </p:cNvSpPr>
          <p:nvPr/>
        </p:nvSpPr>
        <p:spPr bwMode="auto">
          <a:xfrm>
            <a:off x="2124075" y="1700213"/>
            <a:ext cx="4608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You don't know how lucky you are boy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sabes cuan afortunado eres muchacho</a:t>
            </a:r>
          </a:p>
        </p:txBody>
      </p:sp>
      <p:sp>
        <p:nvSpPr>
          <p:cNvPr id="113672" name="Text Box 8"/>
          <p:cNvSpPr txBox="1">
            <a:spLocks noChangeArrowheads="1"/>
          </p:cNvSpPr>
          <p:nvPr/>
        </p:nvSpPr>
        <p:spPr bwMode="auto">
          <a:xfrm>
            <a:off x="2268538" y="2349500"/>
            <a:ext cx="424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Back in the U.S.S.R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Regresando a Rusia</a:t>
            </a:r>
            <a:endParaRPr lang="es-ES">
              <a:solidFill>
                <a:srgbClr val="0000FF"/>
              </a:solidFill>
            </a:endParaRPr>
          </a:p>
        </p:txBody>
      </p:sp>
      <p:sp>
        <p:nvSpPr>
          <p:cNvPr id="113673" name="Text Box 9"/>
          <p:cNvSpPr txBox="1">
            <a:spLocks noChangeArrowheads="1"/>
          </p:cNvSpPr>
          <p:nvPr/>
        </p:nvSpPr>
        <p:spPr bwMode="auto">
          <a:xfrm>
            <a:off x="1547813" y="2997200"/>
            <a:ext cx="5832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Well the Ukraine girls really knock me out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Bueno, las muchachas de Ucrania me vuelven loco</a:t>
            </a:r>
          </a:p>
        </p:txBody>
      </p:sp>
      <p:sp>
        <p:nvSpPr>
          <p:cNvPr id="113674" name="Text Box 10"/>
          <p:cNvSpPr txBox="1">
            <a:spLocks noChangeArrowheads="1"/>
          </p:cNvSpPr>
          <p:nvPr/>
        </p:nvSpPr>
        <p:spPr bwMode="auto">
          <a:xfrm>
            <a:off x="1979613" y="3644900"/>
            <a:ext cx="4968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They leave the West behind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Ellas dejaron lo occidental atrás</a:t>
            </a:r>
          </a:p>
        </p:txBody>
      </p:sp>
      <p:sp>
        <p:nvSpPr>
          <p:cNvPr id="113675" name="Text Box 11"/>
          <p:cNvSpPr txBox="1">
            <a:spLocks noChangeArrowheads="1"/>
          </p:cNvSpPr>
          <p:nvPr/>
        </p:nvSpPr>
        <p:spPr bwMode="auto">
          <a:xfrm>
            <a:off x="2124075" y="4292600"/>
            <a:ext cx="4681538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And Moscow girls make me sing and shout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Y las chicas de Moscú me hacen cantar y gritar</a:t>
            </a:r>
            <a:r>
              <a:rPr lang="es-ES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13676" name="Text Box 12"/>
          <p:cNvSpPr txBox="1">
            <a:spLocks noChangeArrowheads="1"/>
          </p:cNvSpPr>
          <p:nvPr/>
        </p:nvSpPr>
        <p:spPr bwMode="auto">
          <a:xfrm>
            <a:off x="1763713" y="4941888"/>
            <a:ext cx="5473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That Georgia's always on my mind  ohh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Esas de Georgia siempre están en mi mente  oh</a:t>
            </a:r>
          </a:p>
        </p:txBody>
      </p:sp>
      <p:sp>
        <p:nvSpPr>
          <p:cNvPr id="113677" name="Text Box 13"/>
          <p:cNvSpPr txBox="1">
            <a:spLocks noChangeArrowheads="1"/>
          </p:cNvSpPr>
          <p:nvPr/>
        </p:nvSpPr>
        <p:spPr bwMode="auto">
          <a:xfrm>
            <a:off x="827088" y="5589588"/>
            <a:ext cx="7416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Show me round your snow peaked mountains way down south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Enséñame los alrededores de tus picos nevados en dirección al sur</a:t>
            </a:r>
          </a:p>
        </p:txBody>
      </p:sp>
      <p:sp>
        <p:nvSpPr>
          <p:cNvPr id="113679" name="Text Box 15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13681" name="Text Box 17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13682" name="Picture 18" descr="guitarr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620713"/>
            <a:ext cx="773112" cy="788987"/>
          </a:xfrm>
          <a:prstGeom prst="rect">
            <a:avLst/>
          </a:prstGeom>
          <a:noFill/>
        </p:spPr>
      </p:pic>
      <p:pic>
        <p:nvPicPr>
          <p:cNvPr id="113683" name="Picture 19" descr="nota musical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924175"/>
            <a:ext cx="1008062" cy="225425"/>
          </a:xfrm>
          <a:prstGeom prst="rect">
            <a:avLst/>
          </a:prstGeom>
          <a:noFill/>
        </p:spPr>
      </p:pic>
      <p:pic>
        <p:nvPicPr>
          <p:cNvPr id="113684" name="Picture 20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581525"/>
            <a:ext cx="519112" cy="544513"/>
          </a:xfrm>
          <a:prstGeom prst="rect">
            <a:avLst/>
          </a:prstGeom>
          <a:noFill/>
        </p:spPr>
      </p:pic>
      <p:pic>
        <p:nvPicPr>
          <p:cNvPr id="113685" name="Picture 21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836613"/>
            <a:ext cx="511175" cy="555625"/>
          </a:xfrm>
          <a:prstGeom prst="rect">
            <a:avLst/>
          </a:prstGeom>
          <a:noFill/>
        </p:spPr>
      </p:pic>
      <p:pic>
        <p:nvPicPr>
          <p:cNvPr id="113686" name="Picture 22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113687" name="Picture 23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85113" y="4437063"/>
            <a:ext cx="792162" cy="750887"/>
          </a:xfrm>
          <a:prstGeom prst="rect">
            <a:avLst/>
          </a:prstGeom>
          <a:noFill/>
        </p:spPr>
      </p:pic>
      <p:pic>
        <p:nvPicPr>
          <p:cNvPr id="22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3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3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3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3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3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3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3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3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9" grpId="0"/>
      <p:bldP spid="113670" grpId="0"/>
      <p:bldP spid="113671" grpId="0"/>
      <p:bldP spid="113672" grpId="0"/>
      <p:bldP spid="113673" grpId="0"/>
      <p:bldP spid="113674" grpId="0"/>
      <p:bldP spid="113675" grpId="0"/>
      <p:bldP spid="113676" grpId="0"/>
      <p:bldP spid="11367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66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1763713" y="476250"/>
            <a:ext cx="5400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Take me to your daddy's farm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llévame a la granja de tu papi</a:t>
            </a: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2195513" y="1125538"/>
            <a:ext cx="4464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Let me hear your balalaikas ringing out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Déjame oír</a:t>
            </a:r>
            <a:r>
              <a:rPr lang="es-ES" sz="1200">
                <a:solidFill>
                  <a:srgbClr val="FF3300"/>
                </a:solidFill>
              </a:rPr>
              <a:t> </a:t>
            </a:r>
            <a:r>
              <a:rPr lang="es-ES" sz="1200">
                <a:solidFill>
                  <a:srgbClr val="0000FF"/>
                </a:solidFill>
              </a:rPr>
              <a:t>a tus balalaicas resonar</a:t>
            </a:r>
            <a:endParaRPr lang="es-ES" sz="1200"/>
          </a:p>
        </p:txBody>
      </p:sp>
      <p:sp>
        <p:nvSpPr>
          <p:cNvPr id="114695" name="Text Box 7"/>
          <p:cNvSpPr txBox="1">
            <a:spLocks noChangeArrowheads="1"/>
          </p:cNvSpPr>
          <p:nvPr/>
        </p:nvSpPr>
        <p:spPr bwMode="auto">
          <a:xfrm>
            <a:off x="2051050" y="1773238"/>
            <a:ext cx="4752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Come and keep your comrade warm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Ven y dale abrigo a tu camarada</a:t>
            </a:r>
          </a:p>
        </p:txBody>
      </p:sp>
      <p:sp>
        <p:nvSpPr>
          <p:cNvPr id="114696" name="Text Box 8"/>
          <p:cNvSpPr txBox="1">
            <a:spLocks noChangeArrowheads="1"/>
          </p:cNvSpPr>
          <p:nvPr/>
        </p:nvSpPr>
        <p:spPr bwMode="auto">
          <a:xfrm>
            <a:off x="2051050" y="2420938"/>
            <a:ext cx="4752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I'm back in the U.S.S.R.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Regresando a Rusia</a:t>
            </a:r>
          </a:p>
        </p:txBody>
      </p:sp>
      <p:sp>
        <p:nvSpPr>
          <p:cNvPr id="114697" name="Text Box 9"/>
          <p:cNvSpPr txBox="1">
            <a:spLocks noChangeArrowheads="1"/>
          </p:cNvSpPr>
          <p:nvPr/>
        </p:nvSpPr>
        <p:spPr bwMode="auto">
          <a:xfrm>
            <a:off x="2124075" y="3068638"/>
            <a:ext cx="4608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You don't know how lucky you are boy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No sabes cuan afortunado eres muchacho</a:t>
            </a:r>
          </a:p>
        </p:txBody>
      </p:sp>
      <p:sp>
        <p:nvSpPr>
          <p:cNvPr id="114698" name="Text Box 10"/>
          <p:cNvSpPr txBox="1">
            <a:spLocks noChangeArrowheads="1"/>
          </p:cNvSpPr>
          <p:nvPr/>
        </p:nvSpPr>
        <p:spPr bwMode="auto">
          <a:xfrm>
            <a:off x="2339975" y="3716338"/>
            <a:ext cx="4248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Back in the U.S.S.R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Regresando a Rusia</a:t>
            </a:r>
            <a:endParaRPr lang="es-ES">
              <a:solidFill>
                <a:srgbClr val="0000FF"/>
              </a:solidFill>
            </a:endParaRPr>
          </a:p>
        </p:txBody>
      </p:sp>
      <p:sp>
        <p:nvSpPr>
          <p:cNvPr id="114699" name="Text Box 11"/>
          <p:cNvSpPr txBox="1">
            <a:spLocks noChangeArrowheads="1"/>
          </p:cNvSpPr>
          <p:nvPr/>
        </p:nvSpPr>
        <p:spPr bwMode="auto">
          <a:xfrm>
            <a:off x="2700338" y="4365625"/>
            <a:ext cx="3527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</a:rPr>
              <a:t>Ohh Let me take you honey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Ohh déjame llevarte cariño</a:t>
            </a:r>
          </a:p>
        </p:txBody>
      </p:sp>
      <p:pic>
        <p:nvPicPr>
          <p:cNvPr id="114700" name="Picture 12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114701" name="Text Box 13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pic>
        <p:nvPicPr>
          <p:cNvPr id="114702" name="Picture 14" descr="Ir a men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114703" name="Text Box 15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CANCION</a:t>
            </a:r>
          </a:p>
        </p:txBody>
      </p:sp>
      <p:sp>
        <p:nvSpPr>
          <p:cNvPr id="114705" name="Text Box 17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14706" name="Picture 18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114707" name="Picture 19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114708" name="Picture 20" descr="Animació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14709" name="Picture 21" descr="Animación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114710" name="Picture 22" descr="guitarr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114711" name="Picture 23" descr="Animación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2" name="Picture 19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4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4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4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4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4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3" grpId="0"/>
      <p:bldP spid="114694" grpId="0"/>
      <p:bldP spid="114695" grpId="0"/>
      <p:bldP spid="114696" grpId="0"/>
      <p:bldP spid="114697" grpId="0"/>
      <p:bldP spid="114698" grpId="0"/>
      <p:bldP spid="11469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27" name="Rectangle 1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9900"/>
              </a:gs>
              <a:gs pos="50000">
                <a:srgbClr val="FF0000"/>
              </a:gs>
              <a:gs pos="100000">
                <a:srgbClr val="0099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15719" name="Picture 7" descr="THE BEATLES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484313"/>
            <a:ext cx="5448300" cy="4311650"/>
          </a:xfrm>
          <a:prstGeom prst="rect">
            <a:avLst/>
          </a:prstGeom>
          <a:noFill/>
        </p:spPr>
      </p:pic>
      <p:sp>
        <p:nvSpPr>
          <p:cNvPr id="115720" name="WordArt 8"/>
          <p:cNvSpPr>
            <a:spLocks noChangeArrowheads="1" noChangeShapeType="1" noTextEdit="1"/>
          </p:cNvSpPr>
          <p:nvPr/>
        </p:nvSpPr>
        <p:spPr bwMode="auto">
          <a:xfrm>
            <a:off x="2987675" y="333375"/>
            <a:ext cx="30003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DON'T LET ME DOWN</a:t>
            </a:r>
          </a:p>
        </p:txBody>
      </p:sp>
      <p:sp>
        <p:nvSpPr>
          <p:cNvPr id="115721" name="WordArt 9"/>
          <p:cNvSpPr>
            <a:spLocks noChangeArrowheads="1" noChangeShapeType="1" noTextEdit="1"/>
          </p:cNvSpPr>
          <p:nvPr/>
        </p:nvSpPr>
        <p:spPr bwMode="auto">
          <a:xfrm>
            <a:off x="4211638" y="908050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sp>
        <p:nvSpPr>
          <p:cNvPr id="115723" name="Text Box 11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15725" name="Text Box 13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115726" name="Text Box 14"/>
          <p:cNvSpPr txBox="1">
            <a:spLocks noChangeArrowheads="1"/>
          </p:cNvSpPr>
          <p:nvPr/>
        </p:nvSpPr>
        <p:spPr bwMode="auto">
          <a:xfrm>
            <a:off x="3132138" y="6021388"/>
            <a:ext cx="2519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AVANCE AUTOMATICO                         NO HACER CLIC</a:t>
            </a:r>
          </a:p>
        </p:txBody>
      </p:sp>
      <p:pic>
        <p:nvPicPr>
          <p:cNvPr id="11" name="Picture 22" descr="Ir a menú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12" name="Picture 8" descr="Animación4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6072206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5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746" name="Text Box 10"/>
          <p:cNvSpPr txBox="1">
            <a:spLocks noChangeArrowheads="1"/>
          </p:cNvSpPr>
          <p:nvPr/>
        </p:nvSpPr>
        <p:spPr bwMode="auto">
          <a:xfrm>
            <a:off x="2195513" y="476250"/>
            <a:ext cx="2951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6747" name="Text Box 11"/>
          <p:cNvSpPr txBox="1">
            <a:spLocks noChangeArrowheads="1"/>
          </p:cNvSpPr>
          <p:nvPr/>
        </p:nvSpPr>
        <p:spPr bwMode="auto">
          <a:xfrm>
            <a:off x="3995738" y="476250"/>
            <a:ext cx="2951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6748" name="Text Box 12"/>
          <p:cNvSpPr txBox="1">
            <a:spLocks noChangeArrowheads="1"/>
          </p:cNvSpPr>
          <p:nvPr/>
        </p:nvSpPr>
        <p:spPr bwMode="auto">
          <a:xfrm>
            <a:off x="2195513" y="1125538"/>
            <a:ext cx="29511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6749" name="Text Box 13"/>
          <p:cNvSpPr txBox="1">
            <a:spLocks noChangeArrowheads="1"/>
          </p:cNvSpPr>
          <p:nvPr/>
        </p:nvSpPr>
        <p:spPr bwMode="auto">
          <a:xfrm>
            <a:off x="3995738" y="1125538"/>
            <a:ext cx="29511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6750" name="Text Box 14"/>
          <p:cNvSpPr txBox="1">
            <a:spLocks noChangeArrowheads="1"/>
          </p:cNvSpPr>
          <p:nvPr/>
        </p:nvSpPr>
        <p:spPr bwMode="auto">
          <a:xfrm>
            <a:off x="2195513" y="1773238"/>
            <a:ext cx="467995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Nobody ever loved me like she does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nadie me amó nunca como ella</a:t>
            </a:r>
            <a:r>
              <a:rPr lang="es-ES">
                <a:solidFill>
                  <a:srgbClr val="FF0066"/>
                </a:solidFill>
              </a:rPr>
              <a:t> </a:t>
            </a:r>
          </a:p>
        </p:txBody>
      </p:sp>
      <p:sp>
        <p:nvSpPr>
          <p:cNvPr id="116751" name="Text Box 15"/>
          <p:cNvSpPr txBox="1">
            <a:spLocks noChangeArrowheads="1"/>
          </p:cNvSpPr>
          <p:nvPr/>
        </p:nvSpPr>
        <p:spPr bwMode="auto">
          <a:xfrm>
            <a:off x="2916238" y="2420938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Ooh she does,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Oh, así es</a:t>
            </a:r>
            <a:r>
              <a:rPr lang="es-ES" sz="1200"/>
              <a:t> </a:t>
            </a:r>
          </a:p>
        </p:txBody>
      </p:sp>
      <p:sp>
        <p:nvSpPr>
          <p:cNvPr id="116752" name="Text Box 16"/>
          <p:cNvSpPr txBox="1">
            <a:spLocks noChangeArrowheads="1"/>
          </p:cNvSpPr>
          <p:nvPr/>
        </p:nvSpPr>
        <p:spPr bwMode="auto">
          <a:xfrm>
            <a:off x="4356100" y="242093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Yeah, she does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si, así es</a:t>
            </a:r>
          </a:p>
        </p:txBody>
      </p:sp>
      <p:sp>
        <p:nvSpPr>
          <p:cNvPr id="116753" name="Text Box 17"/>
          <p:cNvSpPr txBox="1">
            <a:spLocks noChangeArrowheads="1"/>
          </p:cNvSpPr>
          <p:nvPr/>
        </p:nvSpPr>
        <p:spPr bwMode="auto">
          <a:xfrm>
            <a:off x="2268538" y="3068638"/>
            <a:ext cx="4464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And if somebody loved me like she do me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y si alguien alguien me amara como ella </a:t>
            </a:r>
          </a:p>
        </p:txBody>
      </p:sp>
      <p:sp>
        <p:nvSpPr>
          <p:cNvPr id="116754" name="Text Box 18"/>
          <p:cNvSpPr txBox="1">
            <a:spLocks noChangeArrowheads="1"/>
          </p:cNvSpPr>
          <p:nvPr/>
        </p:nvSpPr>
        <p:spPr bwMode="auto">
          <a:xfrm>
            <a:off x="2411413" y="3716338"/>
            <a:ext cx="28813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Ohh she do me,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Oh, como ella</a:t>
            </a:r>
            <a:r>
              <a:rPr lang="es-ES" sz="12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16755" name="Text Box 19"/>
          <p:cNvSpPr txBox="1">
            <a:spLocks noChangeArrowheads="1"/>
          </p:cNvSpPr>
          <p:nvPr/>
        </p:nvSpPr>
        <p:spPr bwMode="auto">
          <a:xfrm>
            <a:off x="4284663" y="3716338"/>
            <a:ext cx="2016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yeah she does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si, como ella</a:t>
            </a:r>
          </a:p>
        </p:txBody>
      </p:sp>
      <p:sp>
        <p:nvSpPr>
          <p:cNvPr id="116757" name="Text Box 21"/>
          <p:cNvSpPr txBox="1">
            <a:spLocks noChangeArrowheads="1"/>
          </p:cNvSpPr>
          <p:nvPr/>
        </p:nvSpPr>
        <p:spPr bwMode="auto">
          <a:xfrm>
            <a:off x="2195513" y="4365625"/>
            <a:ext cx="2951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6758" name="Text Box 22"/>
          <p:cNvSpPr txBox="1">
            <a:spLocks noChangeArrowheads="1"/>
          </p:cNvSpPr>
          <p:nvPr/>
        </p:nvSpPr>
        <p:spPr bwMode="auto">
          <a:xfrm>
            <a:off x="3995738" y="4365625"/>
            <a:ext cx="2951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6759" name="Text Box 23"/>
          <p:cNvSpPr txBox="1">
            <a:spLocks noChangeArrowheads="1"/>
          </p:cNvSpPr>
          <p:nvPr/>
        </p:nvSpPr>
        <p:spPr bwMode="auto">
          <a:xfrm>
            <a:off x="2195513" y="4941888"/>
            <a:ext cx="29511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6760" name="Text Box 24"/>
          <p:cNvSpPr txBox="1">
            <a:spLocks noChangeArrowheads="1"/>
          </p:cNvSpPr>
          <p:nvPr/>
        </p:nvSpPr>
        <p:spPr bwMode="auto">
          <a:xfrm>
            <a:off x="3995738" y="4941888"/>
            <a:ext cx="29511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6761" name="Text Box 25"/>
          <p:cNvSpPr txBox="1">
            <a:spLocks noChangeArrowheads="1"/>
          </p:cNvSpPr>
          <p:nvPr/>
        </p:nvSpPr>
        <p:spPr bwMode="auto">
          <a:xfrm>
            <a:off x="2555875" y="5589588"/>
            <a:ext cx="3959225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I'm in love for the first time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estoy enamorado por primera vez</a:t>
            </a:r>
            <a:r>
              <a:rPr lang="es-ES"/>
              <a:t> </a:t>
            </a:r>
          </a:p>
        </p:txBody>
      </p:sp>
      <p:sp>
        <p:nvSpPr>
          <p:cNvPr id="116763" name="Text Box 2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IR A MENU</a:t>
            </a:r>
          </a:p>
        </p:txBody>
      </p:sp>
      <p:sp>
        <p:nvSpPr>
          <p:cNvPr id="116765" name="Text Box 2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SALIR</a:t>
            </a:r>
          </a:p>
        </p:txBody>
      </p:sp>
      <p:pic>
        <p:nvPicPr>
          <p:cNvPr id="116766" name="Picture 30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76250"/>
            <a:ext cx="519112" cy="544513"/>
          </a:xfrm>
          <a:prstGeom prst="rect">
            <a:avLst/>
          </a:prstGeom>
          <a:noFill/>
        </p:spPr>
      </p:pic>
      <p:pic>
        <p:nvPicPr>
          <p:cNvPr id="116767" name="Picture 31" descr="guitarra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349500"/>
            <a:ext cx="763587" cy="804863"/>
          </a:xfrm>
          <a:prstGeom prst="rect">
            <a:avLst/>
          </a:prstGeom>
          <a:noFill/>
        </p:spPr>
      </p:pic>
      <p:pic>
        <p:nvPicPr>
          <p:cNvPr id="116768" name="Picture 32" descr="nota musical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4868863"/>
            <a:ext cx="1008062" cy="225425"/>
          </a:xfrm>
          <a:prstGeom prst="rect">
            <a:avLst/>
          </a:prstGeom>
          <a:noFill/>
        </p:spPr>
      </p:pic>
      <p:pic>
        <p:nvPicPr>
          <p:cNvPr id="116769" name="Picture 33" descr="nota musical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67625" y="620713"/>
            <a:ext cx="1008063" cy="225425"/>
          </a:xfrm>
          <a:prstGeom prst="rect">
            <a:avLst/>
          </a:prstGeom>
          <a:noFill/>
        </p:spPr>
      </p:pic>
      <p:pic>
        <p:nvPicPr>
          <p:cNvPr id="116770" name="Picture 34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27988" y="2492375"/>
            <a:ext cx="511175" cy="555625"/>
          </a:xfrm>
          <a:prstGeom prst="rect">
            <a:avLst/>
          </a:prstGeom>
          <a:noFill/>
        </p:spPr>
      </p:pic>
      <p:pic>
        <p:nvPicPr>
          <p:cNvPr id="116771" name="Picture 35" descr="guitarra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740650" y="4437063"/>
            <a:ext cx="792163" cy="773112"/>
          </a:xfrm>
          <a:prstGeom prst="rect">
            <a:avLst/>
          </a:prstGeom>
          <a:noFill/>
        </p:spPr>
      </p:pic>
      <p:pic>
        <p:nvPicPr>
          <p:cNvPr id="28" name="Picture 22" descr="Ir a menú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9" name="Picture 17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86000">
    <p:sndAc>
      <p:stSnd>
        <p:snd r:embed="rId2" name="05 - don't let me dow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6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6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6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6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6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6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6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6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6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6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6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16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6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9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16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16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6" grpId="0"/>
      <p:bldP spid="116747" grpId="0"/>
      <p:bldP spid="116748" grpId="0"/>
      <p:bldP spid="116749" grpId="0"/>
      <p:bldP spid="116750" grpId="0"/>
      <p:bldP spid="116751" grpId="0"/>
      <p:bldP spid="116752" grpId="0"/>
      <p:bldP spid="116753" grpId="0"/>
      <p:bldP spid="116754" grpId="0"/>
      <p:bldP spid="116755" grpId="0"/>
      <p:bldP spid="116757" grpId="0"/>
      <p:bldP spid="116758" grpId="0"/>
      <p:bldP spid="116759" grpId="0"/>
      <p:bldP spid="116760" grpId="0"/>
      <p:bldP spid="11676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765" name="Text Box 5"/>
          <p:cNvSpPr txBox="1">
            <a:spLocks noChangeArrowheads="1"/>
          </p:cNvSpPr>
          <p:nvPr/>
        </p:nvSpPr>
        <p:spPr bwMode="auto">
          <a:xfrm>
            <a:off x="2195513" y="404813"/>
            <a:ext cx="46799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you know it's gonna last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tu no sabes que eso va a durar</a:t>
            </a:r>
          </a:p>
        </p:txBody>
      </p:sp>
      <p:sp>
        <p:nvSpPr>
          <p:cNvPr id="117766" name="Text Box 6"/>
          <p:cNvSpPr txBox="1">
            <a:spLocks noChangeArrowheads="1"/>
          </p:cNvSpPr>
          <p:nvPr/>
        </p:nvSpPr>
        <p:spPr bwMode="auto">
          <a:xfrm>
            <a:off x="2627313" y="1052513"/>
            <a:ext cx="36734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It's a love that lasts forever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es un amor que dura por siempre</a:t>
            </a:r>
          </a:p>
        </p:txBody>
      </p:sp>
      <p:sp>
        <p:nvSpPr>
          <p:cNvPr id="117768" name="Text Box 8"/>
          <p:cNvSpPr txBox="1">
            <a:spLocks noChangeArrowheads="1"/>
          </p:cNvSpPr>
          <p:nvPr/>
        </p:nvSpPr>
        <p:spPr bwMode="auto">
          <a:xfrm>
            <a:off x="2771775" y="1700213"/>
            <a:ext cx="34559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It's a love that has no past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es un amor que no tiene pasado</a:t>
            </a:r>
          </a:p>
        </p:txBody>
      </p:sp>
      <p:sp>
        <p:nvSpPr>
          <p:cNvPr id="117769" name="Text Box 9"/>
          <p:cNvSpPr txBox="1">
            <a:spLocks noChangeArrowheads="1"/>
          </p:cNvSpPr>
          <p:nvPr/>
        </p:nvSpPr>
        <p:spPr bwMode="auto">
          <a:xfrm>
            <a:off x="2195513" y="2349500"/>
            <a:ext cx="2951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7770" name="Text Box 10"/>
          <p:cNvSpPr txBox="1">
            <a:spLocks noChangeArrowheads="1"/>
          </p:cNvSpPr>
          <p:nvPr/>
        </p:nvSpPr>
        <p:spPr bwMode="auto">
          <a:xfrm>
            <a:off x="3995738" y="2349500"/>
            <a:ext cx="2951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7771" name="Text Box 11"/>
          <p:cNvSpPr txBox="1">
            <a:spLocks noChangeArrowheads="1"/>
          </p:cNvSpPr>
          <p:nvPr/>
        </p:nvSpPr>
        <p:spPr bwMode="auto">
          <a:xfrm>
            <a:off x="3995738" y="2997200"/>
            <a:ext cx="2951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7772" name="Text Box 12"/>
          <p:cNvSpPr txBox="1">
            <a:spLocks noChangeArrowheads="1"/>
          </p:cNvSpPr>
          <p:nvPr/>
        </p:nvSpPr>
        <p:spPr bwMode="auto">
          <a:xfrm>
            <a:off x="2195513" y="2997200"/>
            <a:ext cx="2951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down,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7773" name="Text Box 13"/>
          <p:cNvSpPr txBox="1">
            <a:spLocks noChangeArrowheads="1"/>
          </p:cNvSpPr>
          <p:nvPr/>
        </p:nvSpPr>
        <p:spPr bwMode="auto">
          <a:xfrm>
            <a:off x="1763713" y="3644900"/>
            <a:ext cx="5400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And from the first time that she really done me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Y desde la primera vez que ella realmente me lo hizo</a:t>
            </a:r>
          </a:p>
        </p:txBody>
      </p:sp>
      <p:sp>
        <p:nvSpPr>
          <p:cNvPr id="117774" name="Text Box 14"/>
          <p:cNvSpPr txBox="1">
            <a:spLocks noChangeArrowheads="1"/>
          </p:cNvSpPr>
          <p:nvPr/>
        </p:nvSpPr>
        <p:spPr bwMode="auto">
          <a:xfrm>
            <a:off x="2339975" y="4292600"/>
            <a:ext cx="25923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Ooh she done me,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Oh, que me lo hizo</a:t>
            </a:r>
          </a:p>
        </p:txBody>
      </p:sp>
      <p:sp>
        <p:nvSpPr>
          <p:cNvPr id="117775" name="Text Box 15"/>
          <p:cNvSpPr txBox="1">
            <a:spLocks noChangeArrowheads="1"/>
          </p:cNvSpPr>
          <p:nvPr/>
        </p:nvSpPr>
        <p:spPr bwMode="auto">
          <a:xfrm>
            <a:off x="4284663" y="4292600"/>
            <a:ext cx="21605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she done me good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me lo hizo bien</a:t>
            </a:r>
          </a:p>
        </p:txBody>
      </p:sp>
      <p:sp>
        <p:nvSpPr>
          <p:cNvPr id="117776" name="Text Box 16"/>
          <p:cNvSpPr txBox="1">
            <a:spLocks noChangeArrowheads="1"/>
          </p:cNvSpPr>
          <p:nvPr/>
        </p:nvSpPr>
        <p:spPr bwMode="auto">
          <a:xfrm>
            <a:off x="2195513" y="4941888"/>
            <a:ext cx="44656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guess nobody ever really done me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Creo que nadie realmente me lo hizo nunca</a:t>
            </a:r>
          </a:p>
        </p:txBody>
      </p:sp>
      <p:sp>
        <p:nvSpPr>
          <p:cNvPr id="117777" name="Text Box 17"/>
          <p:cNvSpPr txBox="1">
            <a:spLocks noChangeArrowheads="1"/>
          </p:cNvSpPr>
          <p:nvPr/>
        </p:nvSpPr>
        <p:spPr bwMode="auto">
          <a:xfrm>
            <a:off x="2484438" y="5589588"/>
            <a:ext cx="2232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Ooh she done me,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Oh, como ella me lo hizo</a:t>
            </a:r>
          </a:p>
        </p:txBody>
      </p:sp>
      <p:sp>
        <p:nvSpPr>
          <p:cNvPr id="117778" name="Text Box 18"/>
          <p:cNvSpPr txBox="1">
            <a:spLocks noChangeArrowheads="1"/>
          </p:cNvSpPr>
          <p:nvPr/>
        </p:nvSpPr>
        <p:spPr bwMode="auto">
          <a:xfrm>
            <a:off x="4427538" y="5589588"/>
            <a:ext cx="1800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she done me good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me lo hizo bien</a:t>
            </a:r>
          </a:p>
        </p:txBody>
      </p:sp>
      <p:sp>
        <p:nvSpPr>
          <p:cNvPr id="117779" name="Text Box 19"/>
          <p:cNvSpPr txBox="1">
            <a:spLocks noChangeArrowheads="1"/>
          </p:cNvSpPr>
          <p:nvPr/>
        </p:nvSpPr>
        <p:spPr bwMode="auto">
          <a:xfrm>
            <a:off x="1116013" y="476250"/>
            <a:ext cx="9350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7781" name="Text Box 21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IR A MENU</a:t>
            </a:r>
          </a:p>
        </p:txBody>
      </p:sp>
      <p:sp>
        <p:nvSpPr>
          <p:cNvPr id="117783" name="Text Box 23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SALIR</a:t>
            </a:r>
          </a:p>
        </p:txBody>
      </p:sp>
      <p:pic>
        <p:nvPicPr>
          <p:cNvPr id="117784" name="Picture 24" descr="guitarr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620713"/>
            <a:ext cx="773112" cy="788987"/>
          </a:xfrm>
          <a:prstGeom prst="rect">
            <a:avLst/>
          </a:prstGeom>
          <a:noFill/>
        </p:spPr>
      </p:pic>
      <p:pic>
        <p:nvPicPr>
          <p:cNvPr id="117785" name="Picture 25" descr="nota musical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924175"/>
            <a:ext cx="1008062" cy="225425"/>
          </a:xfrm>
          <a:prstGeom prst="rect">
            <a:avLst/>
          </a:prstGeom>
          <a:noFill/>
        </p:spPr>
      </p:pic>
      <p:pic>
        <p:nvPicPr>
          <p:cNvPr id="117787" name="Picture 27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581525"/>
            <a:ext cx="519112" cy="544513"/>
          </a:xfrm>
          <a:prstGeom prst="rect">
            <a:avLst/>
          </a:prstGeom>
          <a:noFill/>
        </p:spPr>
      </p:pic>
      <p:pic>
        <p:nvPicPr>
          <p:cNvPr id="117788" name="Picture 28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836613"/>
            <a:ext cx="511175" cy="555625"/>
          </a:xfrm>
          <a:prstGeom prst="rect">
            <a:avLst/>
          </a:prstGeom>
          <a:noFill/>
        </p:spPr>
      </p:pic>
      <p:pic>
        <p:nvPicPr>
          <p:cNvPr id="117789" name="Picture 29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117790" name="Picture 30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85113" y="4437063"/>
            <a:ext cx="792162" cy="750887"/>
          </a:xfrm>
          <a:prstGeom prst="rect">
            <a:avLst/>
          </a:prstGeom>
          <a:noFill/>
        </p:spPr>
      </p:pic>
      <p:pic>
        <p:nvPicPr>
          <p:cNvPr id="27" name="Picture 22" descr="Ir a men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28" name="Picture 17" descr="Animación4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7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7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7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7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7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7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7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7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7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7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7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8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7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17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5" grpId="0"/>
      <p:bldP spid="117766" grpId="0"/>
      <p:bldP spid="117768" grpId="0"/>
      <p:bldP spid="117769" grpId="0"/>
      <p:bldP spid="117770" grpId="0"/>
      <p:bldP spid="117771" grpId="0"/>
      <p:bldP spid="117772" grpId="0"/>
      <p:bldP spid="117773" grpId="0"/>
      <p:bldP spid="117774" grpId="0"/>
      <p:bldP spid="117775" grpId="0"/>
      <p:bldP spid="117776" grpId="0"/>
      <p:bldP spid="117777" grpId="0"/>
      <p:bldP spid="11777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2700338" y="476250"/>
            <a:ext cx="2951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 </a:t>
            </a:r>
            <a:endParaRPr lang="es-ES">
              <a:solidFill>
                <a:srgbClr val="FFCC66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2700338" y="1125538"/>
            <a:ext cx="29511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8792" name="Text Box 8"/>
          <p:cNvSpPr txBox="1">
            <a:spLocks noChangeArrowheads="1"/>
          </p:cNvSpPr>
          <p:nvPr/>
        </p:nvSpPr>
        <p:spPr bwMode="auto">
          <a:xfrm>
            <a:off x="2124075" y="1773238"/>
            <a:ext cx="29511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Don't let me down</a:t>
            </a:r>
            <a:r>
              <a:rPr lang="es-ES">
                <a:solidFill>
                  <a:srgbClr val="FFCC66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no me falles</a:t>
            </a:r>
          </a:p>
        </p:txBody>
      </p:sp>
      <p:sp>
        <p:nvSpPr>
          <p:cNvPr id="118793" name="Text Box 9"/>
          <p:cNvSpPr txBox="1">
            <a:spLocks noChangeArrowheads="1"/>
          </p:cNvSpPr>
          <p:nvPr/>
        </p:nvSpPr>
        <p:spPr bwMode="auto">
          <a:xfrm>
            <a:off x="4356100" y="1773238"/>
            <a:ext cx="1873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oooh ooowww!</a:t>
            </a:r>
            <a:r>
              <a:rPr lang="es-ES"/>
              <a:t>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Uuu   ¡uauu!</a:t>
            </a:r>
          </a:p>
        </p:txBody>
      </p:sp>
      <p:sp>
        <p:nvSpPr>
          <p:cNvPr id="118794" name="Text Box 10"/>
          <p:cNvSpPr txBox="1">
            <a:spLocks noChangeArrowheads="1"/>
          </p:cNvSpPr>
          <p:nvPr/>
        </p:nvSpPr>
        <p:spPr bwMode="auto">
          <a:xfrm>
            <a:off x="4716463" y="476250"/>
            <a:ext cx="1296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Hey!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¡hey!</a:t>
            </a:r>
          </a:p>
        </p:txBody>
      </p:sp>
      <p:sp>
        <p:nvSpPr>
          <p:cNvPr id="118795" name="Text Box 11"/>
          <p:cNvSpPr txBox="1">
            <a:spLocks noChangeArrowheads="1"/>
          </p:cNvSpPr>
          <p:nvPr/>
        </p:nvSpPr>
        <p:spPr bwMode="auto">
          <a:xfrm>
            <a:off x="4716463" y="1125538"/>
            <a:ext cx="12969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 ooooh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uuuu</a:t>
            </a:r>
          </a:p>
        </p:txBody>
      </p:sp>
      <p:sp>
        <p:nvSpPr>
          <p:cNvPr id="118796" name="Text Box 12"/>
          <p:cNvSpPr txBox="1">
            <a:spLocks noChangeArrowheads="1"/>
          </p:cNvSpPr>
          <p:nvPr/>
        </p:nvSpPr>
        <p:spPr bwMode="auto">
          <a:xfrm>
            <a:off x="5867400" y="1773238"/>
            <a:ext cx="10810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…….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7517C3"/>
                </a:solidFill>
              </a:rPr>
              <a:t>……..</a:t>
            </a:r>
          </a:p>
        </p:txBody>
      </p:sp>
      <p:pic>
        <p:nvPicPr>
          <p:cNvPr id="118797" name="Picture 13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118798" name="Text Box 14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IR A MENU</a:t>
            </a:r>
          </a:p>
        </p:txBody>
      </p:sp>
      <p:pic>
        <p:nvPicPr>
          <p:cNvPr id="118799" name="Picture 15" descr="Ir a men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118800" name="Text Box 16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CANCION</a:t>
            </a:r>
          </a:p>
        </p:txBody>
      </p:sp>
      <p:sp>
        <p:nvSpPr>
          <p:cNvPr id="118802" name="Text Box 18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</a:rPr>
              <a:t>SALIR</a:t>
            </a:r>
          </a:p>
        </p:txBody>
      </p:sp>
      <p:pic>
        <p:nvPicPr>
          <p:cNvPr id="118803" name="Picture 19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118804" name="Picture 20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118805" name="Picture 21" descr="Animació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18806" name="Picture 22" descr="Animación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118807" name="Picture 23" descr="guitarr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118808" name="Picture 24" descr="Animación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2" name="Picture 19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8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8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8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8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8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8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9" grpId="0"/>
      <p:bldP spid="118790" grpId="0"/>
      <p:bldP spid="118792" grpId="0"/>
      <p:bldP spid="118793" grpId="0"/>
      <p:bldP spid="118794" grpId="0"/>
      <p:bldP spid="118795" grpId="0"/>
      <p:bldP spid="11879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28" name="Rectangle 2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66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19821" name="Picture 13" descr="THE BEATLES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1412875"/>
            <a:ext cx="5300662" cy="4224338"/>
          </a:xfrm>
          <a:prstGeom prst="rect">
            <a:avLst/>
          </a:prstGeom>
          <a:noFill/>
        </p:spPr>
      </p:pic>
      <p:sp>
        <p:nvSpPr>
          <p:cNvPr id="119822" name="WordArt 14"/>
          <p:cNvSpPr>
            <a:spLocks noChangeArrowheads="1" noChangeShapeType="1" noTextEdit="1"/>
          </p:cNvSpPr>
          <p:nvPr/>
        </p:nvSpPr>
        <p:spPr bwMode="auto">
          <a:xfrm>
            <a:off x="3708400" y="333375"/>
            <a:ext cx="17526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I WANT YOU</a:t>
            </a:r>
          </a:p>
        </p:txBody>
      </p:sp>
      <p:sp>
        <p:nvSpPr>
          <p:cNvPr id="119823" name="WordArt 15"/>
          <p:cNvSpPr>
            <a:spLocks noChangeArrowheads="1" noChangeShapeType="1" noTextEdit="1"/>
          </p:cNvSpPr>
          <p:nvPr/>
        </p:nvSpPr>
        <p:spPr bwMode="auto">
          <a:xfrm>
            <a:off x="4356100" y="8366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sp>
        <p:nvSpPr>
          <p:cNvPr id="119825" name="Text Box 1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IR A MENU</a:t>
            </a:r>
          </a:p>
        </p:txBody>
      </p:sp>
      <p:sp>
        <p:nvSpPr>
          <p:cNvPr id="119827" name="Text Box 1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chemeClr val="bg1"/>
                </a:solidFill>
              </a:rPr>
              <a:t>SALIR</a:t>
            </a:r>
          </a:p>
        </p:txBody>
      </p:sp>
      <p:pic>
        <p:nvPicPr>
          <p:cNvPr id="10" name="Picture 22" descr="Ir a menú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11" name="Picture 8" descr="Animación4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6072206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13500">
    <p:sndAc>
      <p:stSnd>
        <p:snd r:embed="rId2" name="I want you  (she s so heavy)- the beatles-abbey road.wav"/>
      </p:stSnd>
    </p:sndAc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FF33"/>
              </a:gs>
              <a:gs pos="100000">
                <a:srgbClr val="CCFF33">
                  <a:gamma/>
                  <a:shade val="65098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0" y="476250"/>
            <a:ext cx="48974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</a:t>
            </a:r>
          </a:p>
        </p:txBody>
      </p:sp>
      <p:sp>
        <p:nvSpPr>
          <p:cNvPr id="120839" name="Text Box 7"/>
          <p:cNvSpPr txBox="1">
            <a:spLocks noChangeArrowheads="1"/>
          </p:cNvSpPr>
          <p:nvPr/>
        </p:nvSpPr>
        <p:spPr bwMode="auto">
          <a:xfrm>
            <a:off x="755650" y="1125538"/>
            <a:ext cx="34559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so bad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tanto</a:t>
            </a:r>
          </a:p>
        </p:txBody>
      </p:sp>
      <p:sp>
        <p:nvSpPr>
          <p:cNvPr id="120841" name="Text Box 9"/>
          <p:cNvSpPr txBox="1">
            <a:spLocks noChangeArrowheads="1"/>
          </p:cNvSpPr>
          <p:nvPr/>
        </p:nvSpPr>
        <p:spPr bwMode="auto">
          <a:xfrm>
            <a:off x="684213" y="1773238"/>
            <a:ext cx="35290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</a:t>
            </a:r>
          </a:p>
        </p:txBody>
      </p:sp>
      <p:sp>
        <p:nvSpPr>
          <p:cNvPr id="120842" name="Text Box 10"/>
          <p:cNvSpPr txBox="1">
            <a:spLocks noChangeArrowheads="1"/>
          </p:cNvSpPr>
          <p:nvPr/>
        </p:nvSpPr>
        <p:spPr bwMode="auto">
          <a:xfrm>
            <a:off x="684213" y="2420938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so bad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tanto</a:t>
            </a:r>
          </a:p>
        </p:txBody>
      </p:sp>
      <p:sp>
        <p:nvSpPr>
          <p:cNvPr id="120844" name="Text Box 12"/>
          <p:cNvSpPr txBox="1">
            <a:spLocks noChangeArrowheads="1"/>
          </p:cNvSpPr>
          <p:nvPr/>
        </p:nvSpPr>
        <p:spPr bwMode="auto">
          <a:xfrm>
            <a:off x="250825" y="3068638"/>
            <a:ext cx="4537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Me estoy volviendo loco</a:t>
            </a:r>
          </a:p>
        </p:txBody>
      </p:sp>
      <p:sp>
        <p:nvSpPr>
          <p:cNvPr id="120845" name="Text Box 13"/>
          <p:cNvSpPr txBox="1">
            <a:spLocks noChangeArrowheads="1"/>
          </p:cNvSpPr>
          <p:nvPr/>
        </p:nvSpPr>
        <p:spPr bwMode="auto">
          <a:xfrm>
            <a:off x="971550" y="4365625"/>
            <a:ext cx="3168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</a:t>
            </a:r>
          </a:p>
        </p:txBody>
      </p:sp>
      <p:sp>
        <p:nvSpPr>
          <p:cNvPr id="120846" name="Text Box 14"/>
          <p:cNvSpPr txBox="1">
            <a:spLocks noChangeArrowheads="1"/>
          </p:cNvSpPr>
          <p:nvPr/>
        </p:nvSpPr>
        <p:spPr bwMode="auto">
          <a:xfrm>
            <a:off x="250825" y="3716338"/>
            <a:ext cx="4537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Me estoy volviendo loco</a:t>
            </a:r>
          </a:p>
        </p:txBody>
      </p:sp>
      <p:sp>
        <p:nvSpPr>
          <p:cNvPr id="120847" name="Text Box 15"/>
          <p:cNvSpPr txBox="1">
            <a:spLocks noChangeArrowheads="1"/>
          </p:cNvSpPr>
          <p:nvPr/>
        </p:nvSpPr>
        <p:spPr bwMode="auto">
          <a:xfrm>
            <a:off x="539750" y="5013325"/>
            <a:ext cx="403225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so bad babe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tanto, nena mala</a:t>
            </a:r>
            <a:r>
              <a:rPr lang="es-ES">
                <a:solidFill>
                  <a:srgbClr val="FF0066"/>
                </a:solidFill>
              </a:rPr>
              <a:t> </a:t>
            </a:r>
          </a:p>
        </p:txBody>
      </p:sp>
      <p:sp>
        <p:nvSpPr>
          <p:cNvPr id="120849" name="Text Box 17"/>
          <p:cNvSpPr txBox="1">
            <a:spLocks noChangeArrowheads="1"/>
          </p:cNvSpPr>
          <p:nvPr/>
        </p:nvSpPr>
        <p:spPr bwMode="auto">
          <a:xfrm>
            <a:off x="755650" y="5734050"/>
            <a:ext cx="35290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 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 Te quiero </a:t>
            </a:r>
          </a:p>
        </p:txBody>
      </p:sp>
      <p:sp>
        <p:nvSpPr>
          <p:cNvPr id="120850" name="Text Box 18"/>
          <p:cNvSpPr txBox="1">
            <a:spLocks noChangeArrowheads="1"/>
          </p:cNvSpPr>
          <p:nvPr/>
        </p:nvSpPr>
        <p:spPr bwMode="auto">
          <a:xfrm>
            <a:off x="4572000" y="476250"/>
            <a:ext cx="3600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so bad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tanto</a:t>
            </a:r>
          </a:p>
        </p:txBody>
      </p:sp>
      <p:sp>
        <p:nvSpPr>
          <p:cNvPr id="120851" name="Text Box 19"/>
          <p:cNvSpPr txBox="1">
            <a:spLocks noChangeArrowheads="1"/>
          </p:cNvSpPr>
          <p:nvPr/>
        </p:nvSpPr>
        <p:spPr bwMode="auto">
          <a:xfrm>
            <a:off x="4140200" y="1125538"/>
            <a:ext cx="4537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Me estoy volviendo loco</a:t>
            </a:r>
          </a:p>
        </p:txBody>
      </p:sp>
      <p:sp>
        <p:nvSpPr>
          <p:cNvPr id="120852" name="Text Box 20"/>
          <p:cNvSpPr txBox="1">
            <a:spLocks noChangeArrowheads="1"/>
          </p:cNvSpPr>
          <p:nvPr/>
        </p:nvSpPr>
        <p:spPr bwMode="auto">
          <a:xfrm>
            <a:off x="4140200" y="1773238"/>
            <a:ext cx="4537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Me estoy volviendo loco</a:t>
            </a:r>
          </a:p>
        </p:txBody>
      </p:sp>
      <p:sp>
        <p:nvSpPr>
          <p:cNvPr id="120853" name="Text Box 21"/>
          <p:cNvSpPr txBox="1">
            <a:spLocks noChangeArrowheads="1"/>
          </p:cNvSpPr>
          <p:nvPr/>
        </p:nvSpPr>
        <p:spPr bwMode="auto">
          <a:xfrm>
            <a:off x="4859338" y="2420938"/>
            <a:ext cx="316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</a:t>
            </a:r>
          </a:p>
        </p:txBody>
      </p:sp>
      <p:sp>
        <p:nvSpPr>
          <p:cNvPr id="120854" name="Text Box 22"/>
          <p:cNvSpPr txBox="1">
            <a:spLocks noChangeArrowheads="1"/>
          </p:cNvSpPr>
          <p:nvPr/>
        </p:nvSpPr>
        <p:spPr bwMode="auto">
          <a:xfrm>
            <a:off x="4427538" y="3068638"/>
            <a:ext cx="403225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so bad babe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tanto, nena mala</a:t>
            </a:r>
            <a:r>
              <a:rPr lang="es-ES">
                <a:solidFill>
                  <a:srgbClr val="FF0066"/>
                </a:solidFill>
              </a:rPr>
              <a:t> </a:t>
            </a:r>
          </a:p>
        </p:txBody>
      </p:sp>
      <p:sp>
        <p:nvSpPr>
          <p:cNvPr id="120855" name="Text Box 23"/>
          <p:cNvSpPr txBox="1">
            <a:spLocks noChangeArrowheads="1"/>
          </p:cNvSpPr>
          <p:nvPr/>
        </p:nvSpPr>
        <p:spPr bwMode="auto">
          <a:xfrm>
            <a:off x="4859338" y="3716338"/>
            <a:ext cx="316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</a:t>
            </a:r>
          </a:p>
        </p:txBody>
      </p:sp>
      <p:sp>
        <p:nvSpPr>
          <p:cNvPr id="120856" name="Text Box 24"/>
          <p:cNvSpPr txBox="1">
            <a:spLocks noChangeArrowheads="1"/>
          </p:cNvSpPr>
          <p:nvPr/>
        </p:nvSpPr>
        <p:spPr bwMode="auto">
          <a:xfrm>
            <a:off x="4427538" y="4365625"/>
            <a:ext cx="40322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so bad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tanto</a:t>
            </a:r>
            <a:endParaRPr lang="es-ES">
              <a:solidFill>
                <a:srgbClr val="FF0066"/>
              </a:solidFill>
            </a:endParaRPr>
          </a:p>
        </p:txBody>
      </p:sp>
      <p:sp>
        <p:nvSpPr>
          <p:cNvPr id="120857" name="Text Box 25"/>
          <p:cNvSpPr txBox="1">
            <a:spLocks noChangeArrowheads="1"/>
          </p:cNvSpPr>
          <p:nvPr/>
        </p:nvSpPr>
        <p:spPr bwMode="auto">
          <a:xfrm>
            <a:off x="4140200" y="4941888"/>
            <a:ext cx="4537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Me estoy volviendo loco</a:t>
            </a:r>
          </a:p>
        </p:txBody>
      </p:sp>
      <p:pic>
        <p:nvPicPr>
          <p:cNvPr id="120859" name="Picture 27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sp>
        <p:nvSpPr>
          <p:cNvPr id="120860" name="Text Box 28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20862" name="Text Box 30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20866" name="Picture 34" descr="nota musical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549275"/>
            <a:ext cx="1008062" cy="225425"/>
          </a:xfrm>
          <a:prstGeom prst="rect">
            <a:avLst/>
          </a:prstGeom>
          <a:noFill/>
        </p:spPr>
      </p:pic>
      <p:pic>
        <p:nvPicPr>
          <p:cNvPr id="120867" name="Picture 35" descr="guitarra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120868" name="Picture 36" descr="Animación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20869" name="Picture 37" descr="Animación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120870" name="Picture 38" descr="guitarra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120871" name="Picture 39" descr="Animación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30" name="Picture 17" descr="Animación4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6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0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0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0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0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0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0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0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0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0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0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9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20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0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20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0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3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20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6" grpId="0"/>
      <p:bldP spid="120839" grpId="0"/>
      <p:bldP spid="120841" grpId="0"/>
      <p:bldP spid="120842" grpId="0"/>
      <p:bldP spid="120844" grpId="0"/>
      <p:bldP spid="120845" grpId="0"/>
      <p:bldP spid="120846" grpId="0"/>
      <p:bldP spid="120847" grpId="0"/>
      <p:bldP spid="120849" grpId="0"/>
      <p:bldP spid="120850" grpId="0"/>
      <p:bldP spid="120851" grpId="0"/>
      <p:bldP spid="120852" grpId="0"/>
      <p:bldP spid="120853" grpId="0"/>
      <p:bldP spid="120854" grpId="0"/>
      <p:bldP spid="120855" grpId="0"/>
      <p:bldP spid="120856" grpId="0"/>
      <p:bldP spid="12085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FF33"/>
              </a:gs>
              <a:gs pos="100000">
                <a:srgbClr val="CCFF33">
                  <a:gamma/>
                  <a:shade val="65098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539750" y="404813"/>
            <a:ext cx="4537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Me estoy volviendo loco</a:t>
            </a:r>
          </a:p>
        </p:txBody>
      </p:sp>
      <p:sp>
        <p:nvSpPr>
          <p:cNvPr id="121862" name="Text Box 6"/>
          <p:cNvSpPr txBox="1">
            <a:spLocks noChangeArrowheads="1"/>
          </p:cNvSpPr>
          <p:nvPr/>
        </p:nvSpPr>
        <p:spPr bwMode="auto">
          <a:xfrm>
            <a:off x="1042988" y="1052513"/>
            <a:ext cx="34559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</a:t>
            </a:r>
          </a:p>
        </p:txBody>
      </p:sp>
      <p:sp>
        <p:nvSpPr>
          <p:cNvPr id="121863" name="Text Box 7"/>
          <p:cNvSpPr txBox="1">
            <a:spLocks noChangeArrowheads="1"/>
          </p:cNvSpPr>
          <p:nvPr/>
        </p:nvSpPr>
        <p:spPr bwMode="auto">
          <a:xfrm>
            <a:off x="1042988" y="1700213"/>
            <a:ext cx="34559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so bad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tanto</a:t>
            </a:r>
          </a:p>
        </p:txBody>
      </p:sp>
      <p:sp>
        <p:nvSpPr>
          <p:cNvPr id="121864" name="Text Box 8"/>
          <p:cNvSpPr txBox="1">
            <a:spLocks noChangeArrowheads="1"/>
          </p:cNvSpPr>
          <p:nvPr/>
        </p:nvSpPr>
        <p:spPr bwMode="auto">
          <a:xfrm>
            <a:off x="1042988" y="2349500"/>
            <a:ext cx="3455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</a:t>
            </a:r>
          </a:p>
        </p:txBody>
      </p:sp>
      <p:sp>
        <p:nvSpPr>
          <p:cNvPr id="121865" name="Text Box 9"/>
          <p:cNvSpPr txBox="1">
            <a:spLocks noChangeArrowheads="1"/>
          </p:cNvSpPr>
          <p:nvPr/>
        </p:nvSpPr>
        <p:spPr bwMode="auto">
          <a:xfrm>
            <a:off x="1042988" y="2997200"/>
            <a:ext cx="3455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so bad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tanto</a:t>
            </a:r>
          </a:p>
        </p:txBody>
      </p:sp>
      <p:sp>
        <p:nvSpPr>
          <p:cNvPr id="121866" name="Text Box 10"/>
          <p:cNvSpPr txBox="1">
            <a:spLocks noChangeArrowheads="1"/>
          </p:cNvSpPr>
          <p:nvPr/>
        </p:nvSpPr>
        <p:spPr bwMode="auto">
          <a:xfrm>
            <a:off x="468313" y="3644900"/>
            <a:ext cx="4537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Me estoy volviendo loco</a:t>
            </a:r>
          </a:p>
        </p:txBody>
      </p:sp>
      <p:sp>
        <p:nvSpPr>
          <p:cNvPr id="121867" name="Text Box 11"/>
          <p:cNvSpPr txBox="1">
            <a:spLocks noChangeArrowheads="1"/>
          </p:cNvSpPr>
          <p:nvPr/>
        </p:nvSpPr>
        <p:spPr bwMode="auto">
          <a:xfrm>
            <a:off x="468313" y="4292600"/>
            <a:ext cx="4537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Me estoy volviendo loco</a:t>
            </a:r>
          </a:p>
        </p:txBody>
      </p:sp>
      <p:sp>
        <p:nvSpPr>
          <p:cNvPr id="121870" name="Text Box 14"/>
          <p:cNvSpPr txBox="1">
            <a:spLocks noChangeArrowheads="1"/>
          </p:cNvSpPr>
          <p:nvPr/>
        </p:nvSpPr>
        <p:spPr bwMode="auto">
          <a:xfrm>
            <a:off x="1763713" y="4941888"/>
            <a:ext cx="1079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heavy,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dura,</a:t>
            </a:r>
          </a:p>
        </p:txBody>
      </p:sp>
      <p:sp>
        <p:nvSpPr>
          <p:cNvPr id="121871" name="Text Box 15"/>
          <p:cNvSpPr txBox="1">
            <a:spLocks noChangeArrowheads="1"/>
          </p:cNvSpPr>
          <p:nvPr/>
        </p:nvSpPr>
        <p:spPr bwMode="auto">
          <a:xfrm>
            <a:off x="3635375" y="4941888"/>
            <a:ext cx="1079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heavy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dura</a:t>
            </a:r>
          </a:p>
        </p:txBody>
      </p:sp>
      <p:sp>
        <p:nvSpPr>
          <p:cNvPr id="121873" name="Text Box 17"/>
          <p:cNvSpPr txBox="1">
            <a:spLocks noChangeArrowheads="1"/>
          </p:cNvSpPr>
          <p:nvPr/>
        </p:nvSpPr>
        <p:spPr bwMode="auto">
          <a:xfrm>
            <a:off x="395288" y="4941888"/>
            <a:ext cx="2232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She’s so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Ella es tan </a:t>
            </a:r>
          </a:p>
        </p:txBody>
      </p:sp>
      <p:sp>
        <p:nvSpPr>
          <p:cNvPr id="121874" name="Text Box 18"/>
          <p:cNvSpPr txBox="1">
            <a:spLocks noChangeArrowheads="1"/>
          </p:cNvSpPr>
          <p:nvPr/>
        </p:nvSpPr>
        <p:spPr bwMode="auto">
          <a:xfrm>
            <a:off x="1692275" y="5589588"/>
            <a:ext cx="1584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She's so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Ella es tan </a:t>
            </a:r>
          </a:p>
        </p:txBody>
      </p:sp>
      <p:sp>
        <p:nvSpPr>
          <p:cNvPr id="121875" name="Text Box 19"/>
          <p:cNvSpPr txBox="1">
            <a:spLocks noChangeArrowheads="1"/>
          </p:cNvSpPr>
          <p:nvPr/>
        </p:nvSpPr>
        <p:spPr bwMode="auto">
          <a:xfrm>
            <a:off x="2700338" y="5589588"/>
            <a:ext cx="1008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heavy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dura</a:t>
            </a:r>
          </a:p>
        </p:txBody>
      </p:sp>
      <p:sp>
        <p:nvSpPr>
          <p:cNvPr id="121876" name="Text Box 20"/>
          <p:cNvSpPr txBox="1">
            <a:spLocks noChangeArrowheads="1"/>
          </p:cNvSpPr>
          <p:nvPr/>
        </p:nvSpPr>
        <p:spPr bwMode="auto">
          <a:xfrm>
            <a:off x="4787900" y="404813"/>
            <a:ext cx="2232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She’s so heavy,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Ella es tan dura,</a:t>
            </a:r>
          </a:p>
        </p:txBody>
      </p:sp>
      <p:sp>
        <p:nvSpPr>
          <p:cNvPr id="121877" name="Text Box 21"/>
          <p:cNvSpPr txBox="1">
            <a:spLocks noChangeArrowheads="1"/>
          </p:cNvSpPr>
          <p:nvPr/>
        </p:nvSpPr>
        <p:spPr bwMode="auto">
          <a:xfrm>
            <a:off x="7092950" y="404813"/>
            <a:ext cx="1079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heavy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dura</a:t>
            </a:r>
          </a:p>
        </p:txBody>
      </p:sp>
      <p:sp>
        <p:nvSpPr>
          <p:cNvPr id="121879" name="Text Box 23"/>
          <p:cNvSpPr txBox="1">
            <a:spLocks noChangeArrowheads="1"/>
          </p:cNvSpPr>
          <p:nvPr/>
        </p:nvSpPr>
        <p:spPr bwMode="auto">
          <a:xfrm>
            <a:off x="4859338" y="1052513"/>
            <a:ext cx="34559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</a:t>
            </a:r>
          </a:p>
        </p:txBody>
      </p:sp>
      <p:sp>
        <p:nvSpPr>
          <p:cNvPr id="121880" name="Text Box 24"/>
          <p:cNvSpPr txBox="1">
            <a:spLocks noChangeArrowheads="1"/>
          </p:cNvSpPr>
          <p:nvPr/>
        </p:nvSpPr>
        <p:spPr bwMode="auto">
          <a:xfrm>
            <a:off x="4859338" y="1700213"/>
            <a:ext cx="34559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so bad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tanto</a:t>
            </a:r>
          </a:p>
        </p:txBody>
      </p:sp>
      <p:sp>
        <p:nvSpPr>
          <p:cNvPr id="121881" name="Text Box 25"/>
          <p:cNvSpPr txBox="1">
            <a:spLocks noChangeArrowheads="1"/>
          </p:cNvSpPr>
          <p:nvPr/>
        </p:nvSpPr>
        <p:spPr bwMode="auto">
          <a:xfrm>
            <a:off x="4859338" y="2349500"/>
            <a:ext cx="3455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</a:t>
            </a:r>
          </a:p>
        </p:txBody>
      </p:sp>
      <p:sp>
        <p:nvSpPr>
          <p:cNvPr id="121882" name="Text Box 26"/>
          <p:cNvSpPr txBox="1">
            <a:spLocks noChangeArrowheads="1"/>
          </p:cNvSpPr>
          <p:nvPr/>
        </p:nvSpPr>
        <p:spPr bwMode="auto">
          <a:xfrm>
            <a:off x="4859338" y="2997200"/>
            <a:ext cx="3455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66"/>
                </a:solidFill>
              </a:rPr>
              <a:t>I want you so bad</a:t>
            </a:r>
          </a:p>
          <a:p>
            <a:pPr>
              <a:spcBef>
                <a:spcPct val="50000"/>
              </a:spcBef>
            </a:pPr>
            <a:r>
              <a:rPr lang="es-ES" sz="1200" dirty="0" smtClean="0">
                <a:solidFill>
                  <a:srgbClr val="0000FF"/>
                </a:solidFill>
              </a:rPr>
              <a:t>Te </a:t>
            </a:r>
            <a:r>
              <a:rPr lang="es-ES" sz="1200" dirty="0">
                <a:solidFill>
                  <a:srgbClr val="0000FF"/>
                </a:solidFill>
              </a:rPr>
              <a:t>quiero tanto</a:t>
            </a:r>
          </a:p>
        </p:txBody>
      </p:sp>
      <p:sp>
        <p:nvSpPr>
          <p:cNvPr id="121884" name="Text Box 28"/>
          <p:cNvSpPr txBox="1">
            <a:spLocks noChangeArrowheads="1"/>
          </p:cNvSpPr>
          <p:nvPr/>
        </p:nvSpPr>
        <p:spPr bwMode="auto">
          <a:xfrm>
            <a:off x="4140200" y="3644900"/>
            <a:ext cx="4537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    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     Me estoy volviendo loco</a:t>
            </a:r>
          </a:p>
        </p:txBody>
      </p:sp>
      <p:sp>
        <p:nvSpPr>
          <p:cNvPr id="121885" name="Text Box 29"/>
          <p:cNvSpPr txBox="1">
            <a:spLocks noChangeArrowheads="1"/>
          </p:cNvSpPr>
          <p:nvPr/>
        </p:nvSpPr>
        <p:spPr bwMode="auto">
          <a:xfrm>
            <a:off x="4211638" y="4292600"/>
            <a:ext cx="4537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  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  Me estoy volviendo loco</a:t>
            </a:r>
          </a:p>
        </p:txBody>
      </p:sp>
      <p:sp>
        <p:nvSpPr>
          <p:cNvPr id="121886" name="Text Box 30"/>
          <p:cNvSpPr txBox="1">
            <a:spLocks noChangeArrowheads="1"/>
          </p:cNvSpPr>
          <p:nvPr/>
        </p:nvSpPr>
        <p:spPr bwMode="auto">
          <a:xfrm>
            <a:off x="4859338" y="4941888"/>
            <a:ext cx="34559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</a:t>
            </a:r>
          </a:p>
        </p:txBody>
      </p:sp>
      <p:sp>
        <p:nvSpPr>
          <p:cNvPr id="121889" name="Text Box 33"/>
          <p:cNvSpPr txBox="1">
            <a:spLocks noChangeArrowheads="1"/>
          </p:cNvSpPr>
          <p:nvPr/>
        </p:nvSpPr>
        <p:spPr bwMode="auto">
          <a:xfrm>
            <a:off x="2411413" y="4941888"/>
            <a:ext cx="1079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heavy,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dura,</a:t>
            </a:r>
          </a:p>
        </p:txBody>
      </p:sp>
      <p:sp>
        <p:nvSpPr>
          <p:cNvPr id="121890" name="Text Box 34"/>
          <p:cNvSpPr txBox="1">
            <a:spLocks noChangeArrowheads="1"/>
          </p:cNvSpPr>
          <p:nvPr/>
        </p:nvSpPr>
        <p:spPr bwMode="auto">
          <a:xfrm>
            <a:off x="3059113" y="4941888"/>
            <a:ext cx="1079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heavy, </a:t>
            </a:r>
            <a:endParaRPr lang="es-ES" sz="1200">
              <a:solidFill>
                <a:srgbClr val="0000FF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dura</a:t>
            </a:r>
          </a:p>
        </p:txBody>
      </p:sp>
      <p:sp>
        <p:nvSpPr>
          <p:cNvPr id="121891" name="Text Box 35"/>
          <p:cNvSpPr txBox="1">
            <a:spLocks noChangeArrowheads="1"/>
          </p:cNvSpPr>
          <p:nvPr/>
        </p:nvSpPr>
        <p:spPr bwMode="auto">
          <a:xfrm>
            <a:off x="6443663" y="404813"/>
            <a:ext cx="1079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heavy,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dura,</a:t>
            </a:r>
          </a:p>
        </p:txBody>
      </p:sp>
      <p:sp>
        <p:nvSpPr>
          <p:cNvPr id="121893" name="Text Box 37"/>
          <p:cNvSpPr txBox="1">
            <a:spLocks noChangeArrowheads="1"/>
          </p:cNvSpPr>
          <p:nvPr/>
        </p:nvSpPr>
        <p:spPr bwMode="auto">
          <a:xfrm>
            <a:off x="6948488" y="6381750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sp>
        <p:nvSpPr>
          <p:cNvPr id="121895" name="Text Box 39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21900" name="Picture 44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6250"/>
            <a:ext cx="519112" cy="544513"/>
          </a:xfrm>
          <a:prstGeom prst="rect">
            <a:avLst/>
          </a:prstGeom>
          <a:noFill/>
        </p:spPr>
      </p:pic>
      <p:pic>
        <p:nvPicPr>
          <p:cNvPr id="121901" name="Picture 45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565400"/>
            <a:ext cx="520700" cy="565150"/>
          </a:xfrm>
          <a:prstGeom prst="rect">
            <a:avLst/>
          </a:prstGeom>
          <a:noFill/>
        </p:spPr>
      </p:pic>
      <p:pic>
        <p:nvPicPr>
          <p:cNvPr id="121902" name="Picture 46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652963"/>
            <a:ext cx="519112" cy="544512"/>
          </a:xfrm>
          <a:prstGeom prst="rect">
            <a:avLst/>
          </a:prstGeom>
          <a:noFill/>
        </p:spPr>
      </p:pic>
      <p:pic>
        <p:nvPicPr>
          <p:cNvPr id="121903" name="Picture 47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6913" y="404813"/>
            <a:ext cx="519112" cy="544512"/>
          </a:xfrm>
          <a:prstGeom prst="rect">
            <a:avLst/>
          </a:prstGeom>
          <a:noFill/>
        </p:spPr>
      </p:pic>
      <p:pic>
        <p:nvPicPr>
          <p:cNvPr id="121904" name="Picture 48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2636838"/>
            <a:ext cx="511175" cy="555625"/>
          </a:xfrm>
          <a:prstGeom prst="rect">
            <a:avLst/>
          </a:prstGeom>
          <a:noFill/>
        </p:spPr>
      </p:pic>
      <p:pic>
        <p:nvPicPr>
          <p:cNvPr id="121905" name="Picture 49" descr="Animació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6913" y="4724400"/>
            <a:ext cx="519112" cy="544513"/>
          </a:xfrm>
          <a:prstGeom prst="rect">
            <a:avLst/>
          </a:prstGeom>
          <a:noFill/>
        </p:spPr>
      </p:pic>
      <p:pic>
        <p:nvPicPr>
          <p:cNvPr id="37" name="Picture 22" descr="Ir a menú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80288" y="6021388"/>
            <a:ext cx="376237" cy="347662"/>
          </a:xfrm>
          <a:prstGeom prst="rect">
            <a:avLst/>
          </a:prstGeom>
          <a:noFill/>
        </p:spPr>
      </p:pic>
      <p:pic>
        <p:nvPicPr>
          <p:cNvPr id="38" name="Picture 17" descr="Animación4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72450" y="6021388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16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1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1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1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1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1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1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1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1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1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1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9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1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6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21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5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1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21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8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1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30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1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1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21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432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21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67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21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12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21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47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21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82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21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602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21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1" grpId="0"/>
      <p:bldP spid="121862" grpId="0"/>
      <p:bldP spid="121863" grpId="0"/>
      <p:bldP spid="121864" grpId="0"/>
      <p:bldP spid="121865" grpId="0"/>
      <p:bldP spid="121866" grpId="0"/>
      <p:bldP spid="121867" grpId="0"/>
      <p:bldP spid="121870" grpId="0"/>
      <p:bldP spid="121871" grpId="0"/>
      <p:bldP spid="121873" grpId="0"/>
      <p:bldP spid="121874" grpId="0"/>
      <p:bldP spid="121875" grpId="0"/>
      <p:bldP spid="121876" grpId="0"/>
      <p:bldP spid="121877" grpId="0"/>
      <p:bldP spid="121879" grpId="0"/>
      <p:bldP spid="121880" grpId="0"/>
      <p:bldP spid="121881" grpId="0"/>
      <p:bldP spid="121882" grpId="0"/>
      <p:bldP spid="121884" grpId="0"/>
      <p:bldP spid="121885" grpId="0"/>
      <p:bldP spid="121886" grpId="0"/>
      <p:bldP spid="121889" grpId="0"/>
      <p:bldP spid="121890" grpId="0"/>
      <p:bldP spid="121891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FF33"/>
              </a:gs>
              <a:gs pos="100000">
                <a:srgbClr val="CCFF33">
                  <a:gamma/>
                  <a:shade val="65098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2268538" y="404813"/>
            <a:ext cx="41767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You know I want you so bad babe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Sabes que te quiero demasiado nena mala</a:t>
            </a:r>
          </a:p>
        </p:txBody>
      </p:sp>
      <p:sp>
        <p:nvSpPr>
          <p:cNvPr id="122886" name="Text Box 6"/>
          <p:cNvSpPr txBox="1">
            <a:spLocks noChangeArrowheads="1"/>
          </p:cNvSpPr>
          <p:nvPr/>
        </p:nvSpPr>
        <p:spPr bwMode="auto">
          <a:xfrm>
            <a:off x="2555875" y="1052513"/>
            <a:ext cx="34559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I want you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Te quiero </a:t>
            </a:r>
          </a:p>
        </p:txBody>
      </p:sp>
      <p:sp>
        <p:nvSpPr>
          <p:cNvPr id="122887" name="Text Box 7"/>
          <p:cNvSpPr txBox="1">
            <a:spLocks noChangeArrowheads="1"/>
          </p:cNvSpPr>
          <p:nvPr/>
        </p:nvSpPr>
        <p:spPr bwMode="auto">
          <a:xfrm>
            <a:off x="2268538" y="1700213"/>
            <a:ext cx="41767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You know I want you so bad 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Sabes que te quiero demasiado </a:t>
            </a:r>
          </a:p>
        </p:txBody>
      </p:sp>
      <p:sp>
        <p:nvSpPr>
          <p:cNvPr id="122888" name="Text Box 8"/>
          <p:cNvSpPr txBox="1">
            <a:spLocks noChangeArrowheads="1"/>
          </p:cNvSpPr>
          <p:nvPr/>
        </p:nvSpPr>
        <p:spPr bwMode="auto">
          <a:xfrm>
            <a:off x="1908175" y="2349500"/>
            <a:ext cx="4537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    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     Me estoy volviendo loco</a:t>
            </a:r>
          </a:p>
        </p:txBody>
      </p:sp>
      <p:sp>
        <p:nvSpPr>
          <p:cNvPr id="122889" name="Text Box 9"/>
          <p:cNvSpPr txBox="1">
            <a:spLocks noChangeArrowheads="1"/>
          </p:cNvSpPr>
          <p:nvPr/>
        </p:nvSpPr>
        <p:spPr bwMode="auto">
          <a:xfrm>
            <a:off x="1619250" y="2997200"/>
            <a:ext cx="4537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     It’s driving me mad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      Me estoy volviendo loco</a:t>
            </a:r>
          </a:p>
        </p:txBody>
      </p:sp>
      <p:sp>
        <p:nvSpPr>
          <p:cNvPr id="122890" name="Text Box 10"/>
          <p:cNvSpPr txBox="1">
            <a:spLocks noChangeArrowheads="1"/>
          </p:cNvSpPr>
          <p:nvPr/>
        </p:nvSpPr>
        <p:spPr bwMode="auto">
          <a:xfrm>
            <a:off x="4716463" y="2997200"/>
            <a:ext cx="12239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Yeh!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¡ye!</a:t>
            </a:r>
          </a:p>
        </p:txBody>
      </p:sp>
      <p:sp>
        <p:nvSpPr>
          <p:cNvPr id="122891" name="Text Box 11"/>
          <p:cNvSpPr txBox="1">
            <a:spLocks noChangeArrowheads="1"/>
          </p:cNvSpPr>
          <p:nvPr/>
        </p:nvSpPr>
        <p:spPr bwMode="auto">
          <a:xfrm>
            <a:off x="3132138" y="3644900"/>
            <a:ext cx="2520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She’s so...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0000FF"/>
                </a:solidFill>
              </a:rPr>
              <a:t>Ella es tan…</a:t>
            </a:r>
          </a:p>
        </p:txBody>
      </p:sp>
      <p:pic>
        <p:nvPicPr>
          <p:cNvPr id="122892" name="Picture 12" descr="Ir a men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5876925"/>
            <a:ext cx="376237" cy="347663"/>
          </a:xfrm>
          <a:prstGeom prst="rect">
            <a:avLst/>
          </a:prstGeom>
          <a:noFill/>
        </p:spPr>
      </p:pic>
      <p:sp>
        <p:nvSpPr>
          <p:cNvPr id="122893" name="Text Box 13"/>
          <p:cNvSpPr txBox="1">
            <a:spLocks noChangeArrowheads="1"/>
          </p:cNvSpPr>
          <p:nvPr/>
        </p:nvSpPr>
        <p:spPr bwMode="auto">
          <a:xfrm>
            <a:off x="6227763" y="6308725"/>
            <a:ext cx="1223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IR A MENU</a:t>
            </a:r>
          </a:p>
        </p:txBody>
      </p:sp>
      <p:pic>
        <p:nvPicPr>
          <p:cNvPr id="122894" name="Picture 14" descr="Ir a men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876925"/>
            <a:ext cx="358775" cy="330200"/>
          </a:xfrm>
          <a:prstGeom prst="rect">
            <a:avLst/>
          </a:prstGeom>
          <a:noFill/>
        </p:spPr>
      </p:pic>
      <p:sp>
        <p:nvSpPr>
          <p:cNvPr id="122895" name="Text Box 15"/>
          <p:cNvSpPr txBox="1">
            <a:spLocks noChangeArrowheads="1"/>
          </p:cNvSpPr>
          <p:nvPr/>
        </p:nvSpPr>
        <p:spPr bwMode="auto">
          <a:xfrm>
            <a:off x="7019925" y="6308725"/>
            <a:ext cx="14398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SIGUIENTE</a:t>
            </a:r>
          </a:p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CANCION</a:t>
            </a:r>
          </a:p>
        </p:txBody>
      </p:sp>
      <p:sp>
        <p:nvSpPr>
          <p:cNvPr id="122897" name="Text Box 17"/>
          <p:cNvSpPr txBox="1">
            <a:spLocks noChangeArrowheads="1"/>
          </p:cNvSpPr>
          <p:nvPr/>
        </p:nvSpPr>
        <p:spPr bwMode="auto">
          <a:xfrm>
            <a:off x="6804025" y="6308725"/>
            <a:ext cx="3455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22898" name="Picture 18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620713"/>
            <a:ext cx="520700" cy="565150"/>
          </a:xfrm>
          <a:prstGeom prst="rect">
            <a:avLst/>
          </a:prstGeom>
          <a:noFill/>
        </p:spPr>
      </p:pic>
      <p:pic>
        <p:nvPicPr>
          <p:cNvPr id="122899" name="Picture 19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620713"/>
            <a:ext cx="511175" cy="555625"/>
          </a:xfrm>
          <a:prstGeom prst="rect">
            <a:avLst/>
          </a:prstGeom>
          <a:noFill/>
        </p:spPr>
      </p:pic>
      <p:pic>
        <p:nvPicPr>
          <p:cNvPr id="122900" name="Picture 20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16913" y="2924175"/>
            <a:ext cx="519112" cy="544513"/>
          </a:xfrm>
          <a:prstGeom prst="rect">
            <a:avLst/>
          </a:prstGeom>
          <a:noFill/>
        </p:spPr>
      </p:pic>
      <p:pic>
        <p:nvPicPr>
          <p:cNvPr id="122901" name="Picture 21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2852738"/>
            <a:ext cx="519113" cy="544512"/>
          </a:xfrm>
          <a:prstGeom prst="rect">
            <a:avLst/>
          </a:prstGeom>
          <a:noFill/>
        </p:spPr>
      </p:pic>
      <p:pic>
        <p:nvPicPr>
          <p:cNvPr id="122902" name="Picture 22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4724400"/>
            <a:ext cx="511175" cy="555625"/>
          </a:xfrm>
          <a:prstGeom prst="rect">
            <a:avLst/>
          </a:prstGeom>
          <a:noFill/>
        </p:spPr>
      </p:pic>
      <p:pic>
        <p:nvPicPr>
          <p:cNvPr id="122903" name="Picture 23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652963"/>
            <a:ext cx="519113" cy="563562"/>
          </a:xfrm>
          <a:prstGeom prst="rect">
            <a:avLst/>
          </a:prstGeom>
          <a:noFill/>
        </p:spPr>
      </p:pic>
      <p:pic>
        <p:nvPicPr>
          <p:cNvPr id="22" name="Picture 19" descr="Animación4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5876925"/>
            <a:ext cx="360363" cy="331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2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2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5" grpId="0"/>
      <p:bldP spid="122886" grpId="0"/>
      <p:bldP spid="122887" grpId="0"/>
      <p:bldP spid="122888" grpId="0"/>
      <p:bldP spid="122889" grpId="0"/>
      <p:bldP spid="122890" grpId="0"/>
      <p:bldP spid="12289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28" name="Rectangle 2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50000">
                <a:srgbClr val="CC0000"/>
              </a:gs>
              <a:gs pos="100000">
                <a:srgbClr val="FFCC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23918" name="Picture 14" descr="THE BEATLES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484313"/>
            <a:ext cx="5260975" cy="4083050"/>
          </a:xfrm>
          <a:prstGeom prst="rect">
            <a:avLst/>
          </a:prstGeom>
          <a:noFill/>
        </p:spPr>
      </p:pic>
      <p:sp>
        <p:nvSpPr>
          <p:cNvPr id="123920" name="WordArt 16"/>
          <p:cNvSpPr>
            <a:spLocks noChangeArrowheads="1" noChangeShapeType="1" noTextEdit="1"/>
          </p:cNvSpPr>
          <p:nvPr/>
        </p:nvSpPr>
        <p:spPr bwMode="auto">
          <a:xfrm>
            <a:off x="3348038" y="260350"/>
            <a:ext cx="25812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HELTER SKELTER</a:t>
            </a:r>
          </a:p>
        </p:txBody>
      </p:sp>
      <p:sp>
        <p:nvSpPr>
          <p:cNvPr id="123921" name="WordArt 17"/>
          <p:cNvSpPr>
            <a:spLocks noChangeArrowheads="1" noChangeShapeType="1" noTextEdit="1"/>
          </p:cNvSpPr>
          <p:nvPr/>
        </p:nvSpPr>
        <p:spPr bwMode="auto">
          <a:xfrm>
            <a:off x="4427538" y="836613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1968</a:t>
            </a:r>
          </a:p>
        </p:txBody>
      </p:sp>
      <p:sp>
        <p:nvSpPr>
          <p:cNvPr id="123926" name="Text Box 22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sp>
        <p:nvSpPr>
          <p:cNvPr id="123927" name="Text Box 23"/>
          <p:cNvSpPr txBox="1">
            <a:spLocks noChangeArrowheads="1"/>
          </p:cNvSpPr>
          <p:nvPr/>
        </p:nvSpPr>
        <p:spPr bwMode="auto">
          <a:xfrm>
            <a:off x="3203575" y="6021388"/>
            <a:ext cx="2519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AVANCE AUTOMATICO                           NO HACER CLIC</a:t>
            </a:r>
          </a:p>
        </p:txBody>
      </p:sp>
      <p:pic>
        <p:nvPicPr>
          <p:cNvPr id="9" name="Picture 8" descr="Animación4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6072206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99FF"/>
              </a:gs>
              <a:gs pos="100000">
                <a:srgbClr val="FFCC99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0000FF"/>
              </a:solidFill>
            </a:endParaRPr>
          </a:p>
        </p:txBody>
      </p:sp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0" y="404813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When I get to the bottom I go back to the top of the slide</a:t>
            </a:r>
            <a:endParaRPr lang="es-ES">
              <a:solidFill>
                <a:srgbClr val="FF0066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Cuando llego abajo vuelvo a  subirme a la cima del tobogán</a:t>
            </a:r>
          </a:p>
        </p:txBody>
      </p:sp>
      <p:sp>
        <p:nvSpPr>
          <p:cNvPr id="124934" name="Text Box 6"/>
          <p:cNvSpPr txBox="1">
            <a:spLocks noChangeArrowheads="1"/>
          </p:cNvSpPr>
          <p:nvPr/>
        </p:nvSpPr>
        <p:spPr bwMode="auto">
          <a:xfrm>
            <a:off x="0" y="1052513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where I stop and I turn and I go for a ride</a:t>
            </a: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donde me detengo, giro y me lanzo</a:t>
            </a:r>
          </a:p>
        </p:txBody>
      </p:sp>
      <p:sp>
        <p:nvSpPr>
          <p:cNvPr id="124935" name="Text Box 7"/>
          <p:cNvSpPr txBox="1">
            <a:spLocks noChangeArrowheads="1"/>
          </p:cNvSpPr>
          <p:nvPr/>
        </p:nvSpPr>
        <p:spPr bwMode="auto">
          <a:xfrm>
            <a:off x="0" y="1700213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till I get to the bottom and I see you again yeah yeah</a:t>
            </a:r>
            <a:endParaRPr lang="es-ES">
              <a:solidFill>
                <a:srgbClr val="FF0066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hasta que llego abajo y te vuelvo a ver nuevamente, si, si</a:t>
            </a:r>
          </a:p>
        </p:txBody>
      </p:sp>
      <p:sp>
        <p:nvSpPr>
          <p:cNvPr id="124936" name="Text Box 8"/>
          <p:cNvSpPr txBox="1">
            <a:spLocks noChangeArrowheads="1"/>
          </p:cNvSpPr>
          <p:nvPr/>
        </p:nvSpPr>
        <p:spPr bwMode="auto">
          <a:xfrm>
            <a:off x="971550" y="2349500"/>
            <a:ext cx="72009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Do you, don´t you want me to love you?</a:t>
            </a:r>
            <a:endParaRPr lang="en-GB" sz="2000">
              <a:solidFill>
                <a:srgbClr val="FF0066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Dime, ¿no quieres que te ame?,</a:t>
            </a:r>
          </a:p>
        </p:txBody>
      </p:sp>
      <p:sp>
        <p:nvSpPr>
          <p:cNvPr id="124937" name="Text Box 9"/>
          <p:cNvSpPr txBox="1">
            <a:spLocks noChangeArrowheads="1"/>
          </p:cNvSpPr>
          <p:nvPr/>
        </p:nvSpPr>
        <p:spPr bwMode="auto">
          <a:xfrm>
            <a:off x="1547813" y="2997200"/>
            <a:ext cx="6048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I’m coming down fast but I’m miles above you</a:t>
            </a: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bajo rápido pero estoy mucho más arriba que tú</a:t>
            </a:r>
            <a:endParaRPr lang="es-ES" sz="1200">
              <a:solidFill>
                <a:srgbClr val="9900FF"/>
              </a:solidFill>
            </a:endParaRPr>
          </a:p>
        </p:txBody>
      </p:sp>
      <p:sp>
        <p:nvSpPr>
          <p:cNvPr id="124938" name="Text Box 10"/>
          <p:cNvSpPr txBox="1">
            <a:spLocks noChangeArrowheads="1"/>
          </p:cNvSpPr>
          <p:nvPr/>
        </p:nvSpPr>
        <p:spPr bwMode="auto">
          <a:xfrm>
            <a:off x="2195513" y="3644900"/>
            <a:ext cx="4679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tell me, tell me, tell me</a:t>
            </a: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Dime, dime, dime</a:t>
            </a:r>
          </a:p>
        </p:txBody>
      </p:sp>
      <p:sp>
        <p:nvSpPr>
          <p:cNvPr id="124939" name="Text Box 11"/>
          <p:cNvSpPr txBox="1">
            <a:spLocks noChangeArrowheads="1"/>
          </p:cNvSpPr>
          <p:nvPr/>
        </p:nvSpPr>
        <p:spPr bwMode="auto">
          <a:xfrm>
            <a:off x="395288" y="4292600"/>
            <a:ext cx="8207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Come on, tell me the answer</a:t>
            </a: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Vamos, dame la respuesta</a:t>
            </a:r>
          </a:p>
        </p:txBody>
      </p:sp>
      <p:sp>
        <p:nvSpPr>
          <p:cNvPr id="124940" name="Text Box 12"/>
          <p:cNvSpPr txBox="1">
            <a:spLocks noChangeArrowheads="1"/>
          </p:cNvSpPr>
          <p:nvPr/>
        </p:nvSpPr>
        <p:spPr bwMode="auto">
          <a:xfrm>
            <a:off x="395288" y="4941888"/>
            <a:ext cx="8207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you maybe a lover, but you ain’t no dancer</a:t>
            </a: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Quizás seas un amante, pero no sabes bailar</a:t>
            </a:r>
          </a:p>
        </p:txBody>
      </p:sp>
      <p:sp>
        <p:nvSpPr>
          <p:cNvPr id="124943" name="Text Box 15"/>
          <p:cNvSpPr txBox="1">
            <a:spLocks noChangeArrowheads="1"/>
          </p:cNvSpPr>
          <p:nvPr/>
        </p:nvSpPr>
        <p:spPr bwMode="auto">
          <a:xfrm>
            <a:off x="1908175" y="5589588"/>
            <a:ext cx="2016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Helter skelter,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Descontrol,</a:t>
            </a:r>
          </a:p>
        </p:txBody>
      </p:sp>
      <p:sp>
        <p:nvSpPr>
          <p:cNvPr id="124944" name="Text Box 16"/>
          <p:cNvSpPr txBox="1">
            <a:spLocks noChangeArrowheads="1"/>
          </p:cNvSpPr>
          <p:nvPr/>
        </p:nvSpPr>
        <p:spPr bwMode="auto">
          <a:xfrm>
            <a:off x="3348038" y="5589588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helter skelter,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descontrol,</a:t>
            </a:r>
          </a:p>
        </p:txBody>
      </p:sp>
      <p:sp>
        <p:nvSpPr>
          <p:cNvPr id="124945" name="Text Box 17"/>
          <p:cNvSpPr txBox="1">
            <a:spLocks noChangeArrowheads="1"/>
          </p:cNvSpPr>
          <p:nvPr/>
        </p:nvSpPr>
        <p:spPr bwMode="auto">
          <a:xfrm>
            <a:off x="4716463" y="5589588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helter skelter,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descontrol,</a:t>
            </a:r>
          </a:p>
        </p:txBody>
      </p:sp>
      <p:sp>
        <p:nvSpPr>
          <p:cNvPr id="124946" name="Text Box 18"/>
          <p:cNvSpPr txBox="1">
            <a:spLocks noChangeArrowheads="1"/>
          </p:cNvSpPr>
          <p:nvPr/>
        </p:nvSpPr>
        <p:spPr bwMode="auto">
          <a:xfrm>
            <a:off x="5867400" y="5589588"/>
            <a:ext cx="1295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 </a:t>
            </a:r>
            <a:r>
              <a:rPr lang="en-GB">
                <a:solidFill>
                  <a:srgbClr val="FF0066"/>
                </a:solidFill>
              </a:rPr>
              <a:t>yeah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si</a:t>
            </a:r>
          </a:p>
        </p:txBody>
      </p:sp>
      <p:sp>
        <p:nvSpPr>
          <p:cNvPr id="124951" name="Text Box 23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24952" name="Picture 24" descr="guitarra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20713"/>
            <a:ext cx="763588" cy="804862"/>
          </a:xfrm>
          <a:prstGeom prst="rect">
            <a:avLst/>
          </a:prstGeom>
          <a:noFill/>
        </p:spPr>
      </p:pic>
      <p:pic>
        <p:nvPicPr>
          <p:cNvPr id="124953" name="Picture 25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852738"/>
            <a:ext cx="519112" cy="544512"/>
          </a:xfrm>
          <a:prstGeom prst="rect">
            <a:avLst/>
          </a:prstGeom>
          <a:noFill/>
        </p:spPr>
      </p:pic>
      <p:pic>
        <p:nvPicPr>
          <p:cNvPr id="124954" name="Picture 26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24955" name="Picture 27" descr="guitarra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27988" y="692150"/>
            <a:ext cx="792162" cy="773113"/>
          </a:xfrm>
          <a:prstGeom prst="rect">
            <a:avLst/>
          </a:prstGeom>
          <a:noFill/>
        </p:spPr>
      </p:pic>
      <p:pic>
        <p:nvPicPr>
          <p:cNvPr id="124956" name="Picture 28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2924175"/>
            <a:ext cx="519112" cy="544513"/>
          </a:xfrm>
          <a:prstGeom prst="rect">
            <a:avLst/>
          </a:prstGeom>
          <a:noFill/>
        </p:spPr>
      </p:pic>
      <p:pic>
        <p:nvPicPr>
          <p:cNvPr id="124957" name="Picture 29" descr="Animación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3" name="Picture 8" descr="Animación4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15338" y="6072206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57000">
    <p:sndAc>
      <p:stSnd>
        <p:snd r:embed="rId2" name="Helter skelter- Beat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4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4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4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4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4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4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4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4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4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6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4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3" grpId="0"/>
      <p:bldP spid="124934" grpId="0"/>
      <p:bldP spid="124935" grpId="0"/>
      <p:bldP spid="124936" grpId="0"/>
      <p:bldP spid="124937" grpId="0"/>
      <p:bldP spid="124938" grpId="0"/>
      <p:bldP spid="124939" grpId="0"/>
      <p:bldP spid="124940" grpId="0"/>
      <p:bldP spid="124943" grpId="0"/>
      <p:bldP spid="124944" grpId="0"/>
      <p:bldP spid="124945" grpId="0"/>
      <p:bldP spid="12494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7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99FF"/>
              </a:gs>
              <a:gs pos="100000">
                <a:srgbClr val="FFCC99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0000FF"/>
              </a:solidFill>
            </a:endParaRPr>
          </a:p>
        </p:txBody>
      </p:sp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971550" y="404813"/>
            <a:ext cx="72723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Will you, won’t you want me to make you?</a:t>
            </a: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Dime, ¿no quieres que te lo haga?</a:t>
            </a:r>
          </a:p>
        </p:txBody>
      </p:sp>
      <p:sp>
        <p:nvSpPr>
          <p:cNvPr id="125959" name="Text Box 7"/>
          <p:cNvSpPr txBox="1">
            <a:spLocks noChangeArrowheads="1"/>
          </p:cNvSpPr>
          <p:nvPr/>
        </p:nvSpPr>
        <p:spPr bwMode="auto">
          <a:xfrm>
            <a:off x="539750" y="1052513"/>
            <a:ext cx="8137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I’m coming down fast but don’t let me break you</a:t>
            </a: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Bajo rápido, pero no dejes que te rompa</a:t>
            </a:r>
          </a:p>
        </p:txBody>
      </p:sp>
      <p:sp>
        <p:nvSpPr>
          <p:cNvPr id="125960" name="Text Box 8"/>
          <p:cNvSpPr txBox="1">
            <a:spLocks noChangeArrowheads="1"/>
          </p:cNvSpPr>
          <p:nvPr/>
        </p:nvSpPr>
        <p:spPr bwMode="auto">
          <a:xfrm>
            <a:off x="827088" y="1700213"/>
            <a:ext cx="7416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Tell me, tell me, tell me the answer</a:t>
            </a:r>
            <a:endParaRPr lang="en-GB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Dime, dime, dime la respuesta</a:t>
            </a:r>
          </a:p>
        </p:txBody>
      </p:sp>
      <p:sp>
        <p:nvSpPr>
          <p:cNvPr id="125961" name="Text Box 9"/>
          <p:cNvSpPr txBox="1">
            <a:spLocks noChangeArrowheads="1"/>
          </p:cNvSpPr>
          <p:nvPr/>
        </p:nvSpPr>
        <p:spPr bwMode="auto">
          <a:xfrm>
            <a:off x="539750" y="2349500"/>
            <a:ext cx="81359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you maybe a lover but you ain’t no dancer</a:t>
            </a: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Quizás seas un amante, pero no sabes bailar</a:t>
            </a:r>
          </a:p>
        </p:txBody>
      </p:sp>
      <p:sp>
        <p:nvSpPr>
          <p:cNvPr id="125963" name="Text Box 11"/>
          <p:cNvSpPr txBox="1">
            <a:spLocks noChangeArrowheads="1"/>
          </p:cNvSpPr>
          <p:nvPr/>
        </p:nvSpPr>
        <p:spPr bwMode="auto">
          <a:xfrm>
            <a:off x="1763713" y="3644900"/>
            <a:ext cx="69135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66"/>
                </a:solidFill>
              </a:rPr>
              <a:t> ‘cause here she comes</a:t>
            </a:r>
          </a:p>
          <a:p>
            <a:pPr>
              <a:spcBef>
                <a:spcPct val="50000"/>
              </a:spcBef>
            </a:pPr>
            <a:r>
              <a:rPr lang="es-ES" sz="1200" dirty="0">
                <a:solidFill>
                  <a:srgbClr val="9900FF"/>
                </a:solidFill>
              </a:rPr>
              <a:t>porque aquí ella llega</a:t>
            </a:r>
          </a:p>
        </p:txBody>
      </p:sp>
      <p:sp>
        <p:nvSpPr>
          <p:cNvPr id="125964" name="Text Box 12"/>
          <p:cNvSpPr txBox="1">
            <a:spLocks noChangeArrowheads="1"/>
          </p:cNvSpPr>
          <p:nvPr/>
        </p:nvSpPr>
        <p:spPr bwMode="auto">
          <a:xfrm>
            <a:off x="0" y="4292600"/>
            <a:ext cx="914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when I get to the bottom I go back to the top of the slide</a:t>
            </a: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Cuando llego abajo vuelvo a subirme a la cima del tobogán</a:t>
            </a:r>
          </a:p>
        </p:txBody>
      </p:sp>
      <p:sp>
        <p:nvSpPr>
          <p:cNvPr id="125965" name="Text Box 13"/>
          <p:cNvSpPr txBox="1">
            <a:spLocks noChangeArrowheads="1"/>
          </p:cNvSpPr>
          <p:nvPr/>
        </p:nvSpPr>
        <p:spPr bwMode="auto">
          <a:xfrm>
            <a:off x="0" y="494188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and I stop and I turn and I go for ride</a:t>
            </a:r>
            <a:endParaRPr lang="en-GB" sz="20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1200">
                <a:solidFill>
                  <a:srgbClr val="9900FF"/>
                </a:solidFill>
              </a:rPr>
              <a:t>Me detengo, giro y me lanzo</a:t>
            </a:r>
            <a:endParaRPr lang="es-ES" sz="1200">
              <a:solidFill>
                <a:srgbClr val="9900FF"/>
              </a:solidFill>
            </a:endParaRPr>
          </a:p>
        </p:txBody>
      </p:sp>
      <p:sp>
        <p:nvSpPr>
          <p:cNvPr id="125966" name="Text Box 14"/>
          <p:cNvSpPr txBox="1">
            <a:spLocks noChangeArrowheads="1"/>
          </p:cNvSpPr>
          <p:nvPr/>
        </p:nvSpPr>
        <p:spPr bwMode="auto">
          <a:xfrm>
            <a:off x="0" y="558958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and I get to the bottom and I see you again, yeah yeah</a:t>
            </a:r>
            <a:endParaRPr lang="en-GB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1200">
                <a:solidFill>
                  <a:srgbClr val="9900FF"/>
                </a:solidFill>
              </a:rPr>
              <a:t>Y llego abajo y te veo nuevamente, si, si</a:t>
            </a:r>
            <a:endParaRPr lang="es-ES" sz="1200">
              <a:solidFill>
                <a:srgbClr val="9900FF"/>
              </a:solidFill>
            </a:endParaRPr>
          </a:p>
        </p:txBody>
      </p:sp>
      <p:sp>
        <p:nvSpPr>
          <p:cNvPr id="125967" name="Text Box 15"/>
          <p:cNvSpPr txBox="1">
            <a:spLocks noChangeArrowheads="1"/>
          </p:cNvSpPr>
          <p:nvPr/>
        </p:nvSpPr>
        <p:spPr bwMode="auto">
          <a:xfrm>
            <a:off x="2700338" y="2997200"/>
            <a:ext cx="2016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helter skelter,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descontrol,</a:t>
            </a:r>
          </a:p>
        </p:txBody>
      </p:sp>
      <p:sp>
        <p:nvSpPr>
          <p:cNvPr id="125968" name="Text Box 16"/>
          <p:cNvSpPr txBox="1">
            <a:spLocks noChangeArrowheads="1"/>
          </p:cNvSpPr>
          <p:nvPr/>
        </p:nvSpPr>
        <p:spPr bwMode="auto">
          <a:xfrm>
            <a:off x="4140200" y="2997200"/>
            <a:ext cx="18716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helter skelter,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descontrol,</a:t>
            </a:r>
          </a:p>
        </p:txBody>
      </p:sp>
      <p:sp>
        <p:nvSpPr>
          <p:cNvPr id="125969" name="Text Box 17"/>
          <p:cNvSpPr txBox="1">
            <a:spLocks noChangeArrowheads="1"/>
          </p:cNvSpPr>
          <p:nvPr/>
        </p:nvSpPr>
        <p:spPr bwMode="auto">
          <a:xfrm>
            <a:off x="5508625" y="2997200"/>
            <a:ext cx="18716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helter skelter,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descontrol,</a:t>
            </a:r>
          </a:p>
        </p:txBody>
      </p:sp>
      <p:sp>
        <p:nvSpPr>
          <p:cNvPr id="125971" name="Text Box 19"/>
          <p:cNvSpPr txBox="1">
            <a:spLocks noChangeArrowheads="1"/>
          </p:cNvSpPr>
          <p:nvPr/>
        </p:nvSpPr>
        <p:spPr bwMode="auto">
          <a:xfrm>
            <a:off x="1547813" y="2997200"/>
            <a:ext cx="1800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Look out!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¡cuidado!</a:t>
            </a:r>
          </a:p>
        </p:txBody>
      </p:sp>
      <p:sp>
        <p:nvSpPr>
          <p:cNvPr id="125972" name="Text Box 20"/>
          <p:cNvSpPr txBox="1">
            <a:spLocks noChangeArrowheads="1"/>
          </p:cNvSpPr>
          <p:nvPr/>
        </p:nvSpPr>
        <p:spPr bwMode="auto">
          <a:xfrm>
            <a:off x="2987675" y="3644900"/>
            <a:ext cx="14398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Look out!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¡cuidado!</a:t>
            </a:r>
          </a:p>
        </p:txBody>
      </p:sp>
      <p:sp>
        <p:nvSpPr>
          <p:cNvPr id="125976" name="Text Box 24"/>
          <p:cNvSpPr txBox="1">
            <a:spLocks noChangeArrowheads="1"/>
          </p:cNvSpPr>
          <p:nvPr/>
        </p:nvSpPr>
        <p:spPr bwMode="auto">
          <a:xfrm>
            <a:off x="7812088" y="6381750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25977" name="Picture 25" descr="nota musical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549275"/>
            <a:ext cx="1008062" cy="225425"/>
          </a:xfrm>
          <a:prstGeom prst="rect">
            <a:avLst/>
          </a:prstGeom>
          <a:noFill/>
        </p:spPr>
      </p:pic>
      <p:pic>
        <p:nvPicPr>
          <p:cNvPr id="125978" name="Picture 26" descr="guitarr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565400"/>
            <a:ext cx="773112" cy="788988"/>
          </a:xfrm>
          <a:prstGeom prst="rect">
            <a:avLst/>
          </a:prstGeom>
          <a:noFill/>
        </p:spPr>
      </p:pic>
      <p:pic>
        <p:nvPicPr>
          <p:cNvPr id="125979" name="Picture 27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652963"/>
            <a:ext cx="519112" cy="563562"/>
          </a:xfrm>
          <a:prstGeom prst="rect">
            <a:avLst/>
          </a:prstGeom>
          <a:noFill/>
        </p:spPr>
      </p:pic>
      <p:pic>
        <p:nvPicPr>
          <p:cNvPr id="125980" name="Picture 28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404813"/>
            <a:ext cx="519113" cy="544512"/>
          </a:xfrm>
          <a:prstGeom prst="rect">
            <a:avLst/>
          </a:prstGeom>
          <a:noFill/>
        </p:spPr>
      </p:pic>
      <p:pic>
        <p:nvPicPr>
          <p:cNvPr id="125981" name="Picture 29" descr="guitarra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56550" y="2636838"/>
            <a:ext cx="792163" cy="750887"/>
          </a:xfrm>
          <a:prstGeom prst="rect">
            <a:avLst/>
          </a:prstGeom>
          <a:noFill/>
        </p:spPr>
      </p:pic>
      <p:pic>
        <p:nvPicPr>
          <p:cNvPr id="125982" name="Picture 30" descr="Animación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01013" y="4724400"/>
            <a:ext cx="511175" cy="555625"/>
          </a:xfrm>
          <a:prstGeom prst="rect">
            <a:avLst/>
          </a:prstGeom>
          <a:noFill/>
        </p:spPr>
      </p:pic>
      <p:pic>
        <p:nvPicPr>
          <p:cNvPr id="24" name="Picture 8" descr="Animación4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15338" y="6072206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ransition advTm="6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5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5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5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5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5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5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5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5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5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5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9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5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25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8" grpId="0"/>
      <p:bldP spid="125959" grpId="0"/>
      <p:bldP spid="125960" grpId="0"/>
      <p:bldP spid="125961" grpId="0"/>
      <p:bldP spid="125963" grpId="0"/>
      <p:bldP spid="125964" grpId="0"/>
      <p:bldP spid="125965" grpId="0"/>
      <p:bldP spid="125966" grpId="0"/>
      <p:bldP spid="125967" grpId="0"/>
      <p:bldP spid="125968" grpId="0"/>
      <p:bldP spid="125969" grpId="0"/>
      <p:bldP spid="125971" grpId="0"/>
      <p:bldP spid="12597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99FF"/>
              </a:gs>
              <a:gs pos="100000">
                <a:srgbClr val="FFCC99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0000FF"/>
              </a:solidFill>
            </a:endParaRPr>
          </a:p>
        </p:txBody>
      </p:sp>
      <p:sp>
        <p:nvSpPr>
          <p:cNvPr id="126984" name="Text Box 8"/>
          <p:cNvSpPr txBox="1">
            <a:spLocks noChangeArrowheads="1"/>
          </p:cNvSpPr>
          <p:nvPr/>
        </p:nvSpPr>
        <p:spPr bwMode="auto">
          <a:xfrm>
            <a:off x="0" y="476250"/>
            <a:ext cx="914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Will you, won’t you me to make you?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dime, ¿no quieres que te lo haga? </a:t>
            </a:r>
          </a:p>
        </p:txBody>
      </p:sp>
      <p:sp>
        <p:nvSpPr>
          <p:cNvPr id="126986" name="Text Box 10"/>
          <p:cNvSpPr txBox="1">
            <a:spLocks noChangeArrowheads="1"/>
          </p:cNvSpPr>
          <p:nvPr/>
        </p:nvSpPr>
        <p:spPr bwMode="auto">
          <a:xfrm>
            <a:off x="0" y="112553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I’m coming down fast but don’t let me break you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Bajo rápido,  pero no dejes que te rompa</a:t>
            </a:r>
          </a:p>
        </p:txBody>
      </p:sp>
      <p:sp>
        <p:nvSpPr>
          <p:cNvPr id="126989" name="Text Box 13"/>
          <p:cNvSpPr txBox="1">
            <a:spLocks noChangeArrowheads="1"/>
          </p:cNvSpPr>
          <p:nvPr/>
        </p:nvSpPr>
        <p:spPr bwMode="auto">
          <a:xfrm>
            <a:off x="0" y="177323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Tell me, tell me tell me the answer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Dime, dime, dime la respuesta</a:t>
            </a:r>
          </a:p>
        </p:txBody>
      </p:sp>
      <p:sp>
        <p:nvSpPr>
          <p:cNvPr id="126992" name="Text Box 16"/>
          <p:cNvSpPr txBox="1">
            <a:spLocks noChangeArrowheads="1"/>
          </p:cNvSpPr>
          <p:nvPr/>
        </p:nvSpPr>
        <p:spPr bwMode="auto">
          <a:xfrm>
            <a:off x="0" y="242093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66"/>
                </a:solidFill>
              </a:rPr>
              <a:t>You maybe a lover but you ain’t no dancer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Quizás seas un amante, pero no sabes bailar</a:t>
            </a:r>
          </a:p>
        </p:txBody>
      </p:sp>
      <p:sp>
        <p:nvSpPr>
          <p:cNvPr id="126996" name="Text Box 20"/>
          <p:cNvSpPr txBox="1">
            <a:spLocks noChangeArrowheads="1"/>
          </p:cNvSpPr>
          <p:nvPr/>
        </p:nvSpPr>
        <p:spPr bwMode="auto">
          <a:xfrm>
            <a:off x="1908175" y="3716338"/>
            <a:ext cx="30972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Look out! Helter Skelter </a:t>
            </a:r>
            <a:endParaRPr lang="en-GB" sz="240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¡Cuidado! Descontrol</a:t>
            </a:r>
            <a:endParaRPr lang="es-ES" sz="1200" b="0"/>
          </a:p>
        </p:txBody>
      </p:sp>
      <p:sp>
        <p:nvSpPr>
          <p:cNvPr id="126997" name="Text Box 21"/>
          <p:cNvSpPr txBox="1">
            <a:spLocks noChangeArrowheads="1"/>
          </p:cNvSpPr>
          <p:nvPr/>
        </p:nvSpPr>
        <p:spPr bwMode="auto">
          <a:xfrm>
            <a:off x="3635375" y="4365625"/>
            <a:ext cx="1727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Yes she is.</a:t>
            </a:r>
            <a:endParaRPr lang="en-GB" sz="240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Si, así es. </a:t>
            </a:r>
            <a:endParaRPr lang="es-ES" sz="2400" b="0"/>
          </a:p>
        </p:txBody>
      </p:sp>
      <p:sp>
        <p:nvSpPr>
          <p:cNvPr id="126998" name="Text Box 22"/>
          <p:cNvSpPr txBox="1">
            <a:spLocks noChangeArrowheads="1"/>
          </p:cNvSpPr>
          <p:nvPr/>
        </p:nvSpPr>
        <p:spPr bwMode="auto">
          <a:xfrm>
            <a:off x="7092950" y="6237288"/>
            <a:ext cx="1727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2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sp>
        <p:nvSpPr>
          <p:cNvPr id="126999" name="Text Box 23"/>
          <p:cNvSpPr txBox="1">
            <a:spLocks noChangeArrowheads="1"/>
          </p:cNvSpPr>
          <p:nvPr/>
        </p:nvSpPr>
        <p:spPr bwMode="auto">
          <a:xfrm>
            <a:off x="1547813" y="3068638"/>
            <a:ext cx="1800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Look out!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¡cuidado!</a:t>
            </a:r>
          </a:p>
        </p:txBody>
      </p:sp>
      <p:sp>
        <p:nvSpPr>
          <p:cNvPr id="127000" name="Text Box 24"/>
          <p:cNvSpPr txBox="1">
            <a:spLocks noChangeArrowheads="1"/>
          </p:cNvSpPr>
          <p:nvPr/>
        </p:nvSpPr>
        <p:spPr bwMode="auto">
          <a:xfrm>
            <a:off x="2700338" y="3068638"/>
            <a:ext cx="2016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helter skelter,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descontrol,</a:t>
            </a:r>
          </a:p>
        </p:txBody>
      </p:sp>
      <p:sp>
        <p:nvSpPr>
          <p:cNvPr id="127001" name="Text Box 25"/>
          <p:cNvSpPr txBox="1">
            <a:spLocks noChangeArrowheads="1"/>
          </p:cNvSpPr>
          <p:nvPr/>
        </p:nvSpPr>
        <p:spPr bwMode="auto">
          <a:xfrm>
            <a:off x="4140200" y="306863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helter skelter,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descontrol,</a:t>
            </a:r>
          </a:p>
        </p:txBody>
      </p:sp>
      <p:sp>
        <p:nvSpPr>
          <p:cNvPr id="127002" name="Text Box 26"/>
          <p:cNvSpPr txBox="1">
            <a:spLocks noChangeArrowheads="1"/>
          </p:cNvSpPr>
          <p:nvPr/>
        </p:nvSpPr>
        <p:spPr bwMode="auto">
          <a:xfrm>
            <a:off x="5508625" y="306863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helter skelter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descontrol,</a:t>
            </a:r>
          </a:p>
        </p:txBody>
      </p:sp>
      <p:sp>
        <p:nvSpPr>
          <p:cNvPr id="127003" name="Text Box 27"/>
          <p:cNvSpPr txBox="1">
            <a:spLocks noChangeArrowheads="1"/>
          </p:cNvSpPr>
          <p:nvPr/>
        </p:nvSpPr>
        <p:spPr bwMode="auto">
          <a:xfrm>
            <a:off x="4067175" y="3716338"/>
            <a:ext cx="3311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She’s coming down fast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Ella está bajando rápido</a:t>
            </a:r>
          </a:p>
        </p:txBody>
      </p:sp>
      <p:sp>
        <p:nvSpPr>
          <p:cNvPr id="127004" name="Text Box 28"/>
          <p:cNvSpPr txBox="1">
            <a:spLocks noChangeArrowheads="1"/>
          </p:cNvSpPr>
          <p:nvPr/>
        </p:nvSpPr>
        <p:spPr bwMode="auto">
          <a:xfrm>
            <a:off x="3492500" y="5013325"/>
            <a:ext cx="2016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Yes she is.</a:t>
            </a:r>
          </a:p>
          <a:p>
            <a:pPr>
              <a:spcBef>
                <a:spcPct val="50000"/>
              </a:spcBef>
            </a:pPr>
            <a:r>
              <a:rPr lang="es-ES" sz="1200">
                <a:solidFill>
                  <a:srgbClr val="9900FF"/>
                </a:solidFill>
              </a:rPr>
              <a:t>Si, así es.</a:t>
            </a:r>
          </a:p>
        </p:txBody>
      </p:sp>
      <p:sp>
        <p:nvSpPr>
          <p:cNvPr id="127005" name="WordArt 29" descr="Mármol blanco"/>
          <p:cNvSpPr>
            <a:spLocks noChangeArrowheads="1" noChangeShapeType="1" noTextEdit="1"/>
          </p:cNvSpPr>
          <p:nvPr/>
        </p:nvSpPr>
        <p:spPr bwMode="auto">
          <a:xfrm>
            <a:off x="4211638" y="6165850"/>
            <a:ext cx="4572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r>
              <a:rPr lang="en-US" sz="1800" kern="1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Arial Black"/>
              </a:rPr>
              <a:t>FIN</a:t>
            </a:r>
          </a:p>
        </p:txBody>
      </p:sp>
      <p:sp>
        <p:nvSpPr>
          <p:cNvPr id="127013" name="Text Box 37"/>
          <p:cNvSpPr txBox="1">
            <a:spLocks noChangeArrowheads="1"/>
          </p:cNvSpPr>
          <p:nvPr/>
        </p:nvSpPr>
        <p:spPr bwMode="auto">
          <a:xfrm>
            <a:off x="6516688" y="6308725"/>
            <a:ext cx="1079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0000FF"/>
                </a:solidFill>
              </a:rPr>
              <a:t>SALIR</a:t>
            </a:r>
          </a:p>
        </p:txBody>
      </p:sp>
      <p:pic>
        <p:nvPicPr>
          <p:cNvPr id="127023" name="Picture 47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76250"/>
            <a:ext cx="519112" cy="544513"/>
          </a:xfrm>
          <a:prstGeom prst="rect">
            <a:avLst/>
          </a:prstGeom>
          <a:noFill/>
        </p:spPr>
      </p:pic>
      <p:pic>
        <p:nvPicPr>
          <p:cNvPr id="127025" name="Picture 49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565400"/>
            <a:ext cx="520700" cy="565150"/>
          </a:xfrm>
          <a:prstGeom prst="rect">
            <a:avLst/>
          </a:prstGeom>
          <a:noFill/>
        </p:spPr>
      </p:pic>
      <p:pic>
        <p:nvPicPr>
          <p:cNvPr id="127026" name="Picture 50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652963"/>
            <a:ext cx="519112" cy="544512"/>
          </a:xfrm>
          <a:prstGeom prst="rect">
            <a:avLst/>
          </a:prstGeom>
          <a:noFill/>
        </p:spPr>
      </p:pic>
      <p:pic>
        <p:nvPicPr>
          <p:cNvPr id="127027" name="Picture 51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404813"/>
            <a:ext cx="519112" cy="544512"/>
          </a:xfrm>
          <a:prstGeom prst="rect">
            <a:avLst/>
          </a:prstGeom>
          <a:noFill/>
        </p:spPr>
      </p:pic>
      <p:pic>
        <p:nvPicPr>
          <p:cNvPr id="127028" name="Picture 52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2636838"/>
            <a:ext cx="511175" cy="555625"/>
          </a:xfrm>
          <a:prstGeom prst="rect">
            <a:avLst/>
          </a:prstGeom>
          <a:noFill/>
        </p:spPr>
      </p:pic>
      <p:pic>
        <p:nvPicPr>
          <p:cNvPr id="127029" name="Picture 53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4724400"/>
            <a:ext cx="519112" cy="544513"/>
          </a:xfrm>
          <a:prstGeom prst="rect">
            <a:avLst/>
          </a:prstGeom>
          <a:noFill/>
        </p:spPr>
      </p:pic>
      <p:pic>
        <p:nvPicPr>
          <p:cNvPr id="25" name="Picture 8" descr="Animación4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58016" y="5929330"/>
            <a:ext cx="360363" cy="3317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6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6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6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6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7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7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7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6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7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6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7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000"/>
                            </p:stCondLst>
                            <p:childTnLst>
                              <p:par>
                                <p:cTn id="52" presetID="56" presetClass="entr" presetSubtype="0" fill="hold" grpId="0" nodeType="after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6800"/>
                            </p:stCondLst>
                            <p:childTnLst>
                              <p:par>
                                <p:cTn id="59" presetID="7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27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27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4" grpId="0"/>
      <p:bldP spid="126986" grpId="0"/>
      <p:bldP spid="126989" grpId="0"/>
      <p:bldP spid="126992" grpId="0"/>
      <p:bldP spid="126996" grpId="0"/>
      <p:bldP spid="126997" grpId="0"/>
      <p:bldP spid="126998" grpId="0"/>
      <p:bldP spid="126999" grpId="0"/>
      <p:bldP spid="127000" grpId="0"/>
      <p:bldP spid="127001" grpId="0"/>
      <p:bldP spid="127002" grpId="0"/>
      <p:bldP spid="127003" grpId="0"/>
      <p:bldP spid="127004" grpId="0"/>
      <p:bldP spid="12700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2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8347</TotalTime>
  <Words>6075</Words>
  <Application>Microsoft Office PowerPoint</Application>
  <PresentationFormat>Presentación en pantalla (4:3)</PresentationFormat>
  <Paragraphs>1152</Paragraphs>
  <Slides>60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60</vt:i4>
      </vt:variant>
    </vt:vector>
  </HeadingPairs>
  <TitlesOfParts>
    <vt:vector size="63" baseType="lpstr">
      <vt:lpstr>Diseño predeterminado</vt:lpstr>
      <vt:lpstr>127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291</cp:revision>
  <dcterms:created xsi:type="dcterms:W3CDTF">2007-06-27T06:44:08Z</dcterms:created>
  <dcterms:modified xsi:type="dcterms:W3CDTF">2012-11-02T23:12:29Z</dcterms:modified>
</cp:coreProperties>
</file>