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ags/tag7.xml" ContentType="application/vnd.openxmlformats-officedocument.presentationml.tags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56"/>
  </p:notesMasterIdLst>
  <p:sldIdLst>
    <p:sldId id="30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9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SAGKA3Pgmd5TmMf/8fOaw" hashData="jgd+jnPH5veya874I2mqnjJbYx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00"/>
    <a:srgbClr val="FF0066"/>
    <a:srgbClr val="FF6600"/>
    <a:srgbClr val="663300"/>
    <a:srgbClr val="0000FF"/>
    <a:srgbClr val="CCCC00"/>
    <a:srgbClr val="993366"/>
    <a:srgbClr val="660066"/>
    <a:srgbClr val="00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CCA57B-5F22-43E9-8B0A-F6AA813F4E47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83792-DDCF-496A-B37E-AB3E87DBB2E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4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EF988-E9E7-4F2E-B25E-E00252A814F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BF30C-B514-427C-82E9-65D13E9C97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C80820-1870-4146-B22F-E3927F46F9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C1E2A-8823-4D62-B2BC-D985BEEBFD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AB39-ED28-464A-B548-D327C4FB65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67D6A-8CBC-456D-AAD0-310C3D477F1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297658-9818-46B0-A3D6-1010B9D642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48417-3D65-4DE4-BF62-71906DC36D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A846F5-78A8-495D-95FA-ACEE607C42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63634-E1DB-4719-932D-79BB167DA8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DBACC-D55C-4792-B550-388085237B2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EB19218-2970-4A8B-8261-DB9E8C6AC95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D6CDA-8652-4676-AD6E-A93E6635A6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AC943-916A-4858-9D27-0AE074352C9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99752-AF15-42C0-A6DF-C89D4B54358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E624E-EC74-449C-9D8A-CD74101B998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B1AE44-5ED6-410A-B7BA-765C488746B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BE644B-A329-4E1D-90C4-A599534E48D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09289-D4AB-498B-BC9A-ECAAA82AE65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C51FC-D401-4FA3-B840-93AE5A8C92E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D8799-FA80-4C57-8497-AD63F8289CA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FBBA9B-9D88-4343-9C85-C7687E96445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15BEE6-541B-4B5D-A29A-AE6A81F8BFF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52E03-60F6-4935-B264-53B5730E1D2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575A7-0A71-4A63-B78F-1652B35D788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39922-5CB0-496E-A753-09F3BA057AA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19353-E467-41D5-BD2F-934C698ABFD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B9086-934B-499E-A440-E2E6140733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E07B4-937F-4A43-A7AD-9CD6223DD41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95397A-60C9-433C-BD21-7D69C812BE1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31838-218C-4E11-9F6E-8D613AB5195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02747-C02E-4150-9C63-4A45034CE8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0DF4A-793E-4E43-9AE9-9C26480EF1F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7BE3B-8FB3-43C3-B4EC-9C84E68074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ags" Target="../tags/tag6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B79D79-63F5-44B0-8C91-B02BD0EAD09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44ED197-9837-4913-89F2-2BCBE62BE2CC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47408A-EBB7-4540-A3E2-0A4160312AAE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703487-D469-4FC8-9ED1-D82C8CF9E3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image" Target="../media/image10.gif"/><Relationship Id="rId18" Type="http://schemas.openxmlformats.org/officeDocument/2006/relationships/slide" Target="slide25.xml"/><Relationship Id="rId26" Type="http://schemas.openxmlformats.org/officeDocument/2006/relationships/slide" Target="slide42.xml"/><Relationship Id="rId3" Type="http://schemas.openxmlformats.org/officeDocument/2006/relationships/image" Target="../media/image5.gif"/><Relationship Id="rId21" Type="http://schemas.openxmlformats.org/officeDocument/2006/relationships/image" Target="../media/image14.gif"/><Relationship Id="rId7" Type="http://schemas.openxmlformats.org/officeDocument/2006/relationships/image" Target="../media/image7.gif"/><Relationship Id="rId12" Type="http://schemas.openxmlformats.org/officeDocument/2006/relationships/slide" Target="slide14.xml"/><Relationship Id="rId17" Type="http://schemas.openxmlformats.org/officeDocument/2006/relationships/image" Target="../media/image12.gif"/><Relationship Id="rId25" Type="http://schemas.openxmlformats.org/officeDocument/2006/relationships/image" Target="../media/image16.gif"/><Relationship Id="rId33" Type="http://schemas.openxmlformats.org/officeDocument/2006/relationships/image" Target="../media/image21.gif"/><Relationship Id="rId2" Type="http://schemas.openxmlformats.org/officeDocument/2006/relationships/audio" Target="../media/audio1.wav"/><Relationship Id="rId16" Type="http://schemas.openxmlformats.org/officeDocument/2006/relationships/slide" Target="slide22.xml"/><Relationship Id="rId20" Type="http://schemas.openxmlformats.org/officeDocument/2006/relationships/slide" Target="slide29.xml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12.xml"/><Relationship Id="rId6" Type="http://schemas.openxmlformats.org/officeDocument/2006/relationships/slide" Target="slide8.xml"/><Relationship Id="rId11" Type="http://schemas.openxmlformats.org/officeDocument/2006/relationships/image" Target="../media/image9.gif"/><Relationship Id="rId24" Type="http://schemas.openxmlformats.org/officeDocument/2006/relationships/slide" Target="slide38.xml"/><Relationship Id="rId32" Type="http://schemas.openxmlformats.org/officeDocument/2006/relationships/slide" Target="slide51.xml"/><Relationship Id="rId5" Type="http://schemas.openxmlformats.org/officeDocument/2006/relationships/image" Target="../media/image6.gif"/><Relationship Id="rId15" Type="http://schemas.openxmlformats.org/officeDocument/2006/relationships/image" Target="../media/image11.gif"/><Relationship Id="rId23" Type="http://schemas.openxmlformats.org/officeDocument/2006/relationships/image" Target="../media/image15.gif"/><Relationship Id="rId28" Type="http://schemas.openxmlformats.org/officeDocument/2006/relationships/slide" Target="slide46.xml"/><Relationship Id="rId10" Type="http://schemas.openxmlformats.org/officeDocument/2006/relationships/slide" Target="slide11.xml"/><Relationship Id="rId19" Type="http://schemas.openxmlformats.org/officeDocument/2006/relationships/image" Target="../media/image13.gif"/><Relationship Id="rId31" Type="http://schemas.openxmlformats.org/officeDocument/2006/relationships/image" Target="../media/image20.gif"/><Relationship Id="rId4" Type="http://schemas.openxmlformats.org/officeDocument/2006/relationships/slide" Target="slide5.xml"/><Relationship Id="rId9" Type="http://schemas.openxmlformats.org/officeDocument/2006/relationships/image" Target="../media/image8.gif"/><Relationship Id="rId14" Type="http://schemas.openxmlformats.org/officeDocument/2006/relationships/slide" Target="slide19.xml"/><Relationship Id="rId22" Type="http://schemas.openxmlformats.org/officeDocument/2006/relationships/slide" Target="slide34.xml"/><Relationship Id="rId27" Type="http://schemas.openxmlformats.org/officeDocument/2006/relationships/image" Target="../media/image17.gif"/><Relationship Id="rId30" Type="http://schemas.openxmlformats.org/officeDocument/2006/relationships/image" Target="../media/image1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1.gif"/><Relationship Id="rId4" Type="http://schemas.openxmlformats.org/officeDocument/2006/relationships/slide" Target="slide5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slide" Target="slide5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slide" Target="slide5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slide" Target="slide1.xml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slide" Target="slide51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28.jpeg"/><Relationship Id="rId7" Type="http://schemas.openxmlformats.org/officeDocument/2006/relationships/slide" Target="slide1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4.gif"/><Relationship Id="rId9" Type="http://schemas.openxmlformats.org/officeDocument/2006/relationships/slide" Target="slide5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4.gif"/><Relationship Id="rId7" Type="http://schemas.openxmlformats.org/officeDocument/2006/relationships/image" Target="../media/image2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32.jpeg"/><Relationship Id="rId7" Type="http://schemas.openxmlformats.org/officeDocument/2006/relationships/slide" Target="slide1.xm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34.jpeg"/><Relationship Id="rId7" Type="http://schemas.openxmlformats.org/officeDocument/2006/relationships/slide" Target="slide1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30.gif"/><Relationship Id="rId7" Type="http://schemas.openxmlformats.org/officeDocument/2006/relationships/image" Target="../media/image2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29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30.gif"/><Relationship Id="rId7" Type="http://schemas.openxmlformats.org/officeDocument/2006/relationships/image" Target="../media/image2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30.gif"/><Relationship Id="rId7" Type="http://schemas.openxmlformats.org/officeDocument/2006/relationships/image" Target="../media/image2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slide" Target="slide51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slide" Target="slide51.xm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slide" Target="slide1.xml"/><Relationship Id="rId4" Type="http://schemas.openxmlformats.org/officeDocument/2006/relationships/image" Target="../media/image2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4.gif"/><Relationship Id="rId7" Type="http://schemas.openxmlformats.org/officeDocument/2006/relationships/image" Target="../media/image2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4.gif"/><Relationship Id="rId7" Type="http://schemas.openxmlformats.org/officeDocument/2006/relationships/image" Target="../media/image2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image" Target="../media/image24.gif"/><Relationship Id="rId7" Type="http://schemas.openxmlformats.org/officeDocument/2006/relationships/image" Target="../media/image2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30.gif"/><Relationship Id="rId4" Type="http://schemas.openxmlformats.org/officeDocument/2006/relationships/image" Target="../media/image24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Imagen:The_Beatles_album_cover.jpg" TargetMode="External"/><Relationship Id="rId7" Type="http://schemas.openxmlformats.org/officeDocument/2006/relationships/slide" Target="slide51.xml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slide" Target="slide1.xml"/><Relationship Id="rId4" Type="http://schemas.openxmlformats.org/officeDocument/2006/relationships/image" Target="../media/image4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1.xml"/><Relationship Id="rId4" Type="http://schemas.openxmlformats.org/officeDocument/2006/relationships/image" Target="../media/image21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46.jpeg"/><Relationship Id="rId7" Type="http://schemas.openxmlformats.org/officeDocument/2006/relationships/slide" Target="slide1.xm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slide" Target="slide5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1.xml"/><Relationship Id="rId5" Type="http://schemas.openxmlformats.org/officeDocument/2006/relationships/image" Target="../media/image21.gif"/><Relationship Id="rId4" Type="http://schemas.openxmlformats.org/officeDocument/2006/relationships/slide" Target="slide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" Target="slide46.xml"/><Relationship Id="rId3" Type="http://schemas.openxmlformats.org/officeDocument/2006/relationships/image" Target="../media/image29.gif"/><Relationship Id="rId7" Type="http://schemas.openxmlformats.org/officeDocument/2006/relationships/image" Target="../media/image2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openxmlformats.org/officeDocument/2006/relationships/slide" Target="slide5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slide" Target="slide5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38.jpeg"/><Relationship Id="rId7" Type="http://schemas.openxmlformats.org/officeDocument/2006/relationships/slide" Target="slide51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4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38.jpeg"/><Relationship Id="rId7" Type="http://schemas.openxmlformats.org/officeDocument/2006/relationships/slide" Target="slide51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4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38.jpeg"/><Relationship Id="rId7" Type="http://schemas.openxmlformats.org/officeDocument/2006/relationships/slide" Target="slide51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4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image" Target="../media/image38.jpeg"/><Relationship Id="rId7" Type="http://schemas.openxmlformats.org/officeDocument/2006/relationships/image" Target="../media/image5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4.gif"/><Relationship Id="rId9" Type="http://schemas.openxmlformats.org/officeDocument/2006/relationships/image" Target="../media/image21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Text Box 22"/>
          <p:cNvSpPr txBox="1">
            <a:spLocks noChangeArrowheads="1"/>
          </p:cNvSpPr>
          <p:nvPr/>
        </p:nvSpPr>
        <p:spPr bwMode="auto">
          <a:xfrm>
            <a:off x="4284663" y="333375"/>
            <a:ext cx="3959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MENÚ </a:t>
            </a:r>
            <a:r>
              <a:rPr lang="es-ES" sz="1600" b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CANCIONES</a:t>
            </a:r>
          </a:p>
        </p:txBody>
      </p:sp>
      <p:pic>
        <p:nvPicPr>
          <p:cNvPr id="37" name="Picture 3" descr="pista_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836613"/>
            <a:ext cx="665162" cy="719137"/>
          </a:xfrm>
          <a:prstGeom prst="rect">
            <a:avLst/>
          </a:prstGeom>
          <a:noFill/>
          <a:effectLst>
            <a:glow rad="101600">
              <a:srgbClr val="3333FF">
                <a:alpha val="60000"/>
              </a:srgbClr>
            </a:glow>
          </a:effectLst>
        </p:spPr>
      </p:pic>
      <p:pic>
        <p:nvPicPr>
          <p:cNvPr id="38" name="Picture 4" descr="pista_3 duplicado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765175"/>
            <a:ext cx="758825" cy="798513"/>
          </a:xfrm>
          <a:prstGeom prst="rect">
            <a:avLst/>
          </a:prstGeom>
          <a:noFill/>
          <a:effectLst>
            <a:glow rad="101600">
              <a:srgbClr val="FFC000">
                <a:alpha val="60000"/>
              </a:srgbClr>
            </a:glow>
          </a:effectLst>
        </p:spPr>
      </p:pic>
      <p:pic>
        <p:nvPicPr>
          <p:cNvPr id="39" name="Picture 7" descr="pista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67175" y="836613"/>
            <a:ext cx="665163" cy="727075"/>
          </a:xfrm>
          <a:prstGeom prst="rect">
            <a:avLst/>
          </a:prstGeom>
          <a:noFill/>
          <a:effectLst>
            <a:glow rad="101600">
              <a:srgbClr val="FFFF00">
                <a:alpha val="60000"/>
              </a:srgbClr>
            </a:glow>
          </a:effectLst>
        </p:spPr>
      </p:pic>
      <p:pic>
        <p:nvPicPr>
          <p:cNvPr id="40" name="Picture 10" descr="pista_4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956550" y="765175"/>
            <a:ext cx="730250" cy="779463"/>
          </a:xfrm>
          <a:prstGeom prst="rect">
            <a:avLst/>
          </a:prstGeom>
          <a:noFill/>
          <a:effectLst>
            <a:glow rad="101600">
              <a:srgbClr val="006666">
                <a:alpha val="60000"/>
              </a:srgbClr>
            </a:glow>
          </a:effectLst>
        </p:spPr>
      </p:pic>
      <p:pic>
        <p:nvPicPr>
          <p:cNvPr id="41" name="Picture 12" descr="pista_5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995738" y="2205038"/>
            <a:ext cx="755650" cy="788987"/>
          </a:xfrm>
          <a:prstGeom prst="rect">
            <a:avLst/>
          </a:prstGeom>
          <a:noFill/>
          <a:effectLst>
            <a:glow rad="101600">
              <a:srgbClr val="FF5050">
                <a:alpha val="60000"/>
              </a:srgbClr>
            </a:glow>
          </a:effectLst>
        </p:spPr>
      </p:pic>
      <p:pic>
        <p:nvPicPr>
          <p:cNvPr id="42" name="Picture 15" descr="pista_6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292725" y="2205038"/>
            <a:ext cx="774700" cy="774700"/>
          </a:xfrm>
          <a:prstGeom prst="rect">
            <a:avLst/>
          </a:prstGeom>
          <a:noFill/>
          <a:effectLst>
            <a:glow rad="101600">
              <a:srgbClr val="FF99FF">
                <a:alpha val="60000"/>
              </a:srgbClr>
            </a:glow>
          </a:effectLst>
        </p:spPr>
      </p:pic>
      <p:pic>
        <p:nvPicPr>
          <p:cNvPr id="43" name="Picture 16" descr="pista_7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588125" y="2276475"/>
            <a:ext cx="703263" cy="744538"/>
          </a:xfrm>
          <a:prstGeom prst="rect">
            <a:avLst/>
          </a:prstGeom>
          <a:noFill/>
          <a:effectLst>
            <a:glow rad="101600">
              <a:srgbClr val="800080">
                <a:alpha val="60000"/>
              </a:srgbClr>
            </a:glow>
          </a:effectLst>
        </p:spPr>
      </p:pic>
      <p:pic>
        <p:nvPicPr>
          <p:cNvPr id="44" name="Picture 18" descr="pista_8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885113" y="2205038"/>
            <a:ext cx="757237" cy="798512"/>
          </a:xfrm>
          <a:prstGeom prst="rect">
            <a:avLst/>
          </a:prstGeom>
          <a:noFill/>
          <a:effectLst>
            <a:glow rad="101600">
              <a:srgbClr val="00CCFF">
                <a:alpha val="60000"/>
              </a:srgbClr>
            </a:glow>
          </a:effectLst>
        </p:spPr>
      </p:pic>
      <p:pic>
        <p:nvPicPr>
          <p:cNvPr id="45" name="Picture 20" descr="pista_9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995738" y="3644900"/>
            <a:ext cx="763587" cy="784225"/>
          </a:xfrm>
          <a:prstGeom prst="rect">
            <a:avLst/>
          </a:prstGeom>
          <a:noFill/>
          <a:effectLst>
            <a:glow rad="101600">
              <a:srgbClr val="FF6600">
                <a:alpha val="60000"/>
              </a:srgbClr>
            </a:glow>
          </a:effectLst>
        </p:spPr>
      </p:pic>
      <p:pic>
        <p:nvPicPr>
          <p:cNvPr id="46" name="Picture 23" descr="pista_10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292725" y="3644900"/>
            <a:ext cx="744538" cy="792163"/>
          </a:xfrm>
          <a:prstGeom prst="rect">
            <a:avLst/>
          </a:prstGeom>
          <a:noFill/>
          <a:effectLst>
            <a:glow rad="101600">
              <a:srgbClr val="CCCC00">
                <a:alpha val="60000"/>
              </a:srgbClr>
            </a:glow>
          </a:effectLst>
        </p:spPr>
      </p:pic>
      <p:pic>
        <p:nvPicPr>
          <p:cNvPr id="47" name="Picture 25" descr="pista_11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6516688" y="3644900"/>
            <a:ext cx="768350" cy="792163"/>
          </a:xfrm>
          <a:prstGeom prst="rect">
            <a:avLst/>
          </a:prstGeom>
          <a:noFill/>
          <a:effectLst>
            <a:glow rad="101600">
              <a:srgbClr val="009999">
                <a:alpha val="60000"/>
              </a:srgbClr>
            </a:glow>
          </a:effectLst>
        </p:spPr>
      </p:pic>
      <p:pic>
        <p:nvPicPr>
          <p:cNvPr id="48" name="Picture 27" descr="pista_12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7885113" y="3716338"/>
            <a:ext cx="708025" cy="715962"/>
          </a:xfrm>
          <a:prstGeom prst="rect">
            <a:avLst/>
          </a:prstGeom>
          <a:noFill/>
          <a:effectLst>
            <a:glow rad="139700">
              <a:schemeClr val="tx1">
                <a:alpha val="40000"/>
              </a:schemeClr>
            </a:glow>
          </a:effectLst>
        </p:spPr>
      </p:pic>
      <p:pic>
        <p:nvPicPr>
          <p:cNvPr id="49" name="Picture 29" descr="pista_13">
            <a:hlinkClick r:id="rId28" action="ppaction://hlinksldjump"/>
          </p:cNvPr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4000496" y="5072074"/>
            <a:ext cx="793750" cy="787400"/>
          </a:xfrm>
          <a:prstGeom prst="rect">
            <a:avLst/>
          </a:prstGeom>
          <a:noFill/>
          <a:effectLst>
            <a:glow rad="101600">
              <a:srgbClr val="993366">
                <a:alpha val="60000"/>
              </a:srgbClr>
            </a:glow>
          </a:effectLst>
        </p:spPr>
      </p:pic>
      <p:sp>
        <p:nvSpPr>
          <p:cNvPr id="50" name="Text Box 33"/>
          <p:cNvSpPr txBox="1">
            <a:spLocks noChangeArrowheads="1"/>
          </p:cNvSpPr>
          <p:nvPr/>
        </p:nvSpPr>
        <p:spPr bwMode="auto">
          <a:xfrm>
            <a:off x="500034" y="5072074"/>
            <a:ext cx="27146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dirty="0" smtClean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PARA </a:t>
            </a:r>
            <a:r>
              <a:rPr lang="es-ES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OIR LAS CANCIONES DAR CLIC EN LAS ESTRELLAS PEQUEÑAS</a:t>
            </a:r>
          </a:p>
        </p:txBody>
      </p:sp>
      <p:sp>
        <p:nvSpPr>
          <p:cNvPr id="51" name="Text Box 34"/>
          <p:cNvSpPr txBox="1">
            <a:spLocks noChangeArrowheads="1"/>
          </p:cNvSpPr>
          <p:nvPr/>
        </p:nvSpPr>
        <p:spPr bwMode="auto">
          <a:xfrm>
            <a:off x="285720" y="5786454"/>
            <a:ext cx="321471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 TERMINAR UNA CANCION PUEDES OPTAR, SEA REGRESANDO AL MENU U OIR LA SIGUIENTE CANCION, DANDO CLIC EN LOS BOTONES CORRESPONDIENTES</a:t>
            </a:r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3563938" y="1628775"/>
            <a:ext cx="172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POR FAVOR</a:t>
            </a:r>
            <a:r>
              <a:rPr lang="es-ES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1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COMPLACEME</a:t>
            </a:r>
          </a:p>
        </p:txBody>
      </p:sp>
      <p:sp>
        <p:nvSpPr>
          <p:cNvPr id="53" name="Text Box 8"/>
          <p:cNvSpPr txBox="1">
            <a:spLocks noChangeArrowheads="1"/>
          </p:cNvSpPr>
          <p:nvPr/>
        </p:nvSpPr>
        <p:spPr bwMode="auto">
          <a:xfrm>
            <a:off x="5076825" y="1628775"/>
            <a:ext cx="1223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CC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 MI AMOR</a:t>
            </a:r>
          </a:p>
        </p:txBody>
      </p:sp>
      <p:sp>
        <p:nvSpPr>
          <p:cNvPr id="54" name="Text Box 9"/>
          <p:cNvSpPr txBox="1">
            <a:spLocks noChangeArrowheads="1"/>
          </p:cNvSpPr>
          <p:nvPr/>
        </p:nvSpPr>
        <p:spPr bwMode="auto">
          <a:xfrm>
            <a:off x="6227763" y="1628775"/>
            <a:ext cx="1511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CUALQUIER MOMENTO</a:t>
            </a:r>
          </a:p>
        </p:txBody>
      </p:sp>
      <p:sp>
        <p:nvSpPr>
          <p:cNvPr id="55" name="Text Box 11"/>
          <p:cNvSpPr txBox="1">
            <a:spLocks noChangeArrowheads="1"/>
          </p:cNvSpPr>
          <p:nvPr/>
        </p:nvSpPr>
        <p:spPr bwMode="auto">
          <a:xfrm>
            <a:off x="7812088" y="1628775"/>
            <a:ext cx="1008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SIN  RESPUESTA</a:t>
            </a:r>
          </a:p>
        </p:txBody>
      </p:sp>
      <p:sp>
        <p:nvSpPr>
          <p:cNvPr id="56" name="Text Box 13"/>
          <p:cNvSpPr txBox="1">
            <a:spLocks noChangeArrowheads="1"/>
          </p:cNvSpPr>
          <p:nvPr/>
        </p:nvSpPr>
        <p:spPr bwMode="auto">
          <a:xfrm>
            <a:off x="3563938" y="3068638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VAS A PERDER  A ESA CHICA</a:t>
            </a:r>
          </a:p>
        </p:txBody>
      </p:sp>
      <p:sp>
        <p:nvSpPr>
          <p:cNvPr id="57" name="Text Box 14"/>
          <p:cNvSpPr txBox="1">
            <a:spLocks noChangeArrowheads="1"/>
          </p:cNvSpPr>
          <p:nvPr/>
        </p:nvSpPr>
        <p:spPr bwMode="auto">
          <a:xfrm>
            <a:off x="5003800" y="3068638"/>
            <a:ext cx="1439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CORRE POR TU VIDA</a:t>
            </a:r>
          </a:p>
        </p:txBody>
      </p:sp>
      <p:sp>
        <p:nvSpPr>
          <p:cNvPr id="58" name="Text Box 17"/>
          <p:cNvSpPr txBox="1">
            <a:spLocks noChangeArrowheads="1"/>
          </p:cNvSpPr>
          <p:nvPr/>
        </p:nvSpPr>
        <p:spPr bwMode="auto">
          <a:xfrm>
            <a:off x="6227763" y="3068638"/>
            <a:ext cx="1439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ESTOY DURMIENDO</a:t>
            </a:r>
          </a:p>
        </p:txBody>
      </p:sp>
      <p:sp>
        <p:nvSpPr>
          <p:cNvPr id="59" name="Text Box 19"/>
          <p:cNvSpPr txBox="1">
            <a:spLocks noChangeArrowheads="1"/>
          </p:cNvSpPr>
          <p:nvPr/>
        </p:nvSpPr>
        <p:spPr bwMode="auto">
          <a:xfrm>
            <a:off x="7667625" y="3068638"/>
            <a:ext cx="12239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00FFFF"/>
                </a:solidFill>
                <a:latin typeface="Comic Sans MS" pitchFamily="66" charset="0"/>
              </a:rPr>
              <a:t>LA BANDA DEL SARGENTO PIMIENTA</a:t>
            </a:r>
          </a:p>
        </p:txBody>
      </p:sp>
      <p:sp>
        <p:nvSpPr>
          <p:cNvPr id="60" name="Text Box 21"/>
          <p:cNvSpPr txBox="1">
            <a:spLocks noChangeArrowheads="1"/>
          </p:cNvSpPr>
          <p:nvPr/>
        </p:nvSpPr>
        <p:spPr bwMode="auto">
          <a:xfrm>
            <a:off x="3348038" y="4508500"/>
            <a:ext cx="1943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FF9933"/>
                </a:solidFill>
                <a:latin typeface="Comic Sans MS" pitchFamily="66" charset="0"/>
              </a:rPr>
              <a:t>TODO LO QUE </a:t>
            </a:r>
            <a:r>
              <a:rPr lang="es-ES" sz="1000" b="1" u="sng" dirty="0" smtClean="0">
                <a:solidFill>
                  <a:srgbClr val="FF9933"/>
                </a:solidFill>
                <a:latin typeface="Comic Sans MS" pitchFamily="66" charset="0"/>
              </a:rPr>
              <a:t>USTEDES NECESITAN  ES </a:t>
            </a:r>
            <a:r>
              <a:rPr lang="es-ES" sz="1000" b="1" u="sng" dirty="0">
                <a:solidFill>
                  <a:srgbClr val="FF9933"/>
                </a:solidFill>
                <a:latin typeface="Comic Sans MS" pitchFamily="66" charset="0"/>
              </a:rPr>
              <a:t>AMOR</a:t>
            </a:r>
          </a:p>
        </p:txBody>
      </p:sp>
      <p:sp>
        <p:nvSpPr>
          <p:cNvPr id="61" name="Text Box 24"/>
          <p:cNvSpPr txBox="1">
            <a:spLocks noChangeArrowheads="1"/>
          </p:cNvSpPr>
          <p:nvPr/>
        </p:nvSpPr>
        <p:spPr bwMode="auto">
          <a:xfrm>
            <a:off x="5076825" y="4508500"/>
            <a:ext cx="1223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CCFF66"/>
                </a:solidFill>
                <a:latin typeface="Comic Sans MS" pitchFamily="66" charset="0"/>
              </a:rPr>
              <a:t>QUERIDA PRUDENCIA</a:t>
            </a:r>
          </a:p>
        </p:txBody>
      </p:sp>
      <p:sp>
        <p:nvSpPr>
          <p:cNvPr id="62" name="Text Box 26"/>
          <p:cNvSpPr txBox="1">
            <a:spLocks noChangeArrowheads="1"/>
          </p:cNvSpPr>
          <p:nvPr/>
        </p:nvSpPr>
        <p:spPr bwMode="auto">
          <a:xfrm>
            <a:off x="6300788" y="4508500"/>
            <a:ext cx="1223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00CC66"/>
                </a:solidFill>
                <a:latin typeface="Comic Sans MS" pitchFamily="66" charset="0"/>
              </a:rPr>
              <a:t>SUBMARINO AMARILLO</a:t>
            </a:r>
          </a:p>
        </p:txBody>
      </p:sp>
      <p:sp>
        <p:nvSpPr>
          <p:cNvPr id="63" name="Text Box 28"/>
          <p:cNvSpPr txBox="1">
            <a:spLocks noChangeArrowheads="1"/>
          </p:cNvSpPr>
          <p:nvPr/>
        </p:nvSpPr>
        <p:spPr bwMode="auto">
          <a:xfrm>
            <a:off x="7667625" y="4508500"/>
            <a:ext cx="1081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AQUÍ VIENE EL SOL</a:t>
            </a:r>
          </a:p>
        </p:txBody>
      </p:sp>
      <p:sp>
        <p:nvSpPr>
          <p:cNvPr id="64" name="Text Box 30"/>
          <p:cNvSpPr txBox="1">
            <a:spLocks noChangeArrowheads="1"/>
          </p:cNvSpPr>
          <p:nvPr/>
        </p:nvSpPr>
        <p:spPr bwMode="auto">
          <a:xfrm>
            <a:off x="3643306" y="5929330"/>
            <a:ext cx="156687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TRAVÉS DEL      UNIVERSO</a:t>
            </a:r>
          </a:p>
        </p:txBody>
      </p:sp>
      <p:pic>
        <p:nvPicPr>
          <p:cNvPr id="65" name="Picture 5" descr="pista_1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00034" y="428604"/>
            <a:ext cx="3071834" cy="3239069"/>
          </a:xfrm>
          <a:prstGeom prst="rect">
            <a:avLst/>
          </a:prstGeom>
          <a:noFill/>
          <a:effectLst>
            <a:glow rad="139700">
              <a:srgbClr val="FFFF00">
                <a:alpha val="40000"/>
              </a:srgbClr>
            </a:glow>
          </a:effectLst>
        </p:spPr>
      </p:pic>
      <p:sp>
        <p:nvSpPr>
          <p:cNvPr id="66" name="65 CuadroTexto"/>
          <p:cNvSpPr txBox="1"/>
          <p:nvPr/>
        </p:nvSpPr>
        <p:spPr>
          <a:xfrm>
            <a:off x="571472" y="3786190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Lucida Calligraphy" pitchFamily="66" charset="0"/>
              </a:rPr>
              <a:t>The Beatles</a:t>
            </a:r>
            <a:endParaRPr lang="en-US" sz="2800" dirty="0">
              <a:latin typeface="Lucida Calligraphy" pitchFamily="66" charset="0"/>
            </a:endParaRPr>
          </a:p>
        </p:txBody>
      </p:sp>
      <p:sp>
        <p:nvSpPr>
          <p:cNvPr id="67" name="66 CuadroTexto"/>
          <p:cNvSpPr txBox="1"/>
          <p:nvPr/>
        </p:nvSpPr>
        <p:spPr>
          <a:xfrm>
            <a:off x="357158" y="4143380"/>
            <a:ext cx="3143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paseo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fugaz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sus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13  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Lp’s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8" name="67 CuadroTexto"/>
          <p:cNvSpPr txBox="1"/>
          <p:nvPr/>
        </p:nvSpPr>
        <p:spPr>
          <a:xfrm>
            <a:off x="4929190" y="6286520"/>
            <a:ext cx="857256" cy="29238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" name="Picture 8" descr="PkRU.gif (9741 bytes)"/>
          <p:cNvPicPr>
            <a:picLocks noChangeAspect="1" noChangeArrowheads="1" noCrop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5929322" y="6215082"/>
            <a:ext cx="460362" cy="287727"/>
          </a:xfrm>
          <a:prstGeom prst="rect">
            <a:avLst/>
          </a:prstGeom>
          <a:noFill/>
        </p:spPr>
      </p:pic>
      <p:sp>
        <p:nvSpPr>
          <p:cNvPr id="70" name="69 CuadroTexto"/>
          <p:cNvSpPr txBox="1"/>
          <p:nvPr/>
        </p:nvSpPr>
        <p:spPr>
          <a:xfrm>
            <a:off x="6429388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 Box 36"/>
          <p:cNvSpPr txBox="1">
            <a:spLocks noChangeArrowheads="1"/>
          </p:cNvSpPr>
          <p:nvPr/>
        </p:nvSpPr>
        <p:spPr bwMode="auto">
          <a:xfrm>
            <a:off x="7858149" y="6286520"/>
            <a:ext cx="71438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00FF"/>
                </a:solidFill>
                <a:latin typeface="Trebuchet MS" pitchFamily="34" charset="0"/>
              </a:rPr>
              <a:t> </a:t>
            </a:r>
            <a:r>
              <a:rPr lang="es-ES" sz="1000" b="1" i="1" dirty="0">
                <a:solidFill>
                  <a:srgbClr val="00FF00"/>
                </a:solidFill>
                <a:latin typeface="Trebuchet MS" pitchFamily="34" charset="0"/>
              </a:rPr>
              <a:t>SALIR</a:t>
            </a:r>
          </a:p>
        </p:txBody>
      </p:sp>
      <p:pic>
        <p:nvPicPr>
          <p:cNvPr id="72" name="Picture 35" descr="boton_1">
            <a:hlinkClick r:id="rId32" action="ppaction://hlinksldjump"/>
          </p:cNvPr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8072462" y="5929330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01-the_beatles-hel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68" grpId="0"/>
      <p:bldP spid="70" grpId="0"/>
      <p:bldP spid="7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5123" name="Picture 3" descr="pleaseme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714488"/>
            <a:ext cx="4032250" cy="3998912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C00000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3059113" y="404813"/>
            <a:ext cx="31146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PLEASE, PLEASE ME</a:t>
            </a:r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4284663" y="908050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  <p:pic>
        <p:nvPicPr>
          <p:cNvPr id="5126" name="Picture 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5128" name="Picture 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 dirty="0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786314" y="357187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Please, Please me</a:t>
            </a:r>
            <a:endParaRPr lang="en-US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7500">
    <p:sndAc>
      <p:stSnd>
        <p:snd r:embed="rId2" name="007.- Please please m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uzz_pur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284663" y="404813"/>
            <a:ext cx="3960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Last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night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I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said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these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words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to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my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girl</a:t>
            </a:r>
            <a:endParaRPr lang="es-ES" sz="14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La última noche le dije estas palabras a mi chica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27088" y="1125538"/>
            <a:ext cx="3671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I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never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even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try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girl</a:t>
            </a:r>
            <a:r>
              <a:rPr lang="es-ES" sz="1400" b="1" dirty="0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Sé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que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nunca lo intentas muchacha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23850" y="2276475"/>
            <a:ext cx="4319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14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68538" y="1916113"/>
            <a:ext cx="6084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C'mon (C'mon), c'mon (C'mon),c'mon (C'mon), c'mon (C'mon) 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 Vamos (vamos), vamos (vamos) Vamos (vamos), vamos (vamos)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187450" y="2636838"/>
            <a:ext cx="43195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Please please me, whoa yeah, like I please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 favor, compláceme, oh si, como yo te complazco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067175" y="3284538"/>
            <a:ext cx="42846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 don't need me to show the way, love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 necesitas que te muestre la manera, amor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684213" y="4005263"/>
            <a:ext cx="4356100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Why do I always have to say, love?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¿Porqué tengo siempre que decírtelo, amor?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187450" y="4797425"/>
            <a:ext cx="838835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C'mon (C'mon), c'mon (C'mon),c'mon (C'mon), c'mon (C'mon)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Vamos (vamos), vamos (vamos) Vamos (vamos), vamos (vamos)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latin typeface="Comic Sans MS" pitchFamily="66" charset="0"/>
            </a:endParaRP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611188" y="5589588"/>
            <a:ext cx="53641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Please please me, whoa yeah, like I please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 favor, compláceme, oh si, como yo te complazco</a:t>
            </a:r>
            <a:r>
              <a:rPr lang="es-ES" sz="12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156" name="Picture 1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6157" name="Picture 1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92150"/>
            <a:ext cx="657225" cy="688975"/>
          </a:xfrm>
          <a:prstGeom prst="rect">
            <a:avLst/>
          </a:prstGeom>
          <a:noFill/>
        </p:spPr>
      </p:pic>
      <p:pic>
        <p:nvPicPr>
          <p:cNvPr id="6158" name="Picture 1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97425"/>
            <a:ext cx="657225" cy="688975"/>
          </a:xfrm>
          <a:prstGeom prst="rect">
            <a:avLst/>
          </a:prstGeom>
          <a:noFill/>
        </p:spPr>
      </p:pic>
      <p:pic>
        <p:nvPicPr>
          <p:cNvPr id="6159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4868863"/>
            <a:ext cx="657225" cy="688975"/>
          </a:xfrm>
          <a:prstGeom prst="rect">
            <a:avLst/>
          </a:prstGeom>
          <a:noFill/>
        </p:spPr>
      </p:pic>
      <p:pic>
        <p:nvPicPr>
          <p:cNvPr id="6160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24175"/>
            <a:ext cx="657225" cy="688975"/>
          </a:xfrm>
          <a:prstGeom prst="rect">
            <a:avLst/>
          </a:prstGeom>
          <a:noFill/>
        </p:spPr>
      </p:pic>
      <p:pic>
        <p:nvPicPr>
          <p:cNvPr id="6161" name="Picture 1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2924175"/>
            <a:ext cx="657225" cy="688975"/>
          </a:xfrm>
          <a:prstGeom prst="rect">
            <a:avLst/>
          </a:prstGeom>
          <a:noFill/>
        </p:spPr>
      </p:pic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6164" name="Picture 20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22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50" grpId="0"/>
      <p:bldP spid="6151" grpId="0"/>
      <p:bldP spid="6152" grpId="0"/>
      <p:bldP spid="6153" grpId="0"/>
      <p:bldP spid="6154" grpId="0"/>
      <p:bldP spid="61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uzz_purp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0" y="404813"/>
            <a:ext cx="8820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 don't wanna sound complaining, but you know there's always rain in my heart (In my heart)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 quiero que suene a queja, pero tu sabes que siempre hay lluvia en mi corazón (en mi corazón)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411413" y="1268413"/>
            <a:ext cx="6264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 do all the pleasing with you, it's so hard to reason with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Hago todo lo agradable contigo, es tan difícil razonar contigo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1989138"/>
            <a:ext cx="5400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whoah yeah, why do you make me blue?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   Oh, si, ¿porque  me entristeces?            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547813" y="2492375"/>
            <a:ext cx="5616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779838" y="2492375"/>
            <a:ext cx="511175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Last night I said these words to my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  La última noche le dije estas palabras a mi chica 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latin typeface="Comic Sans MS" pitchFamily="66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619250" y="2997200"/>
            <a:ext cx="475297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0" y="3213100"/>
            <a:ext cx="4968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I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never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even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try,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girl</a:t>
            </a:r>
            <a:endParaRPr lang="es-ES" sz="14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Sé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que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 </a:t>
            </a:r>
            <a:r>
              <a:rPr lang="es-ES" sz="1200" b="1" dirty="0" err="1">
                <a:solidFill>
                  <a:srgbClr val="FF0000"/>
                </a:solidFill>
                <a:latin typeface="Comic Sans MS" pitchFamily="66" charset="0"/>
              </a:rPr>
              <a:t>nuncas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 lo intentas, muchacha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268538" y="3933825"/>
            <a:ext cx="64801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C'mon (C'mon), c'mon (C'mon),c'mon (C'mon), c'mon (C'mon)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Vamos (vamos), vamos (vamos) Vamos (vamos), vamos (vamos)</a:t>
            </a: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0" y="4724400"/>
            <a:ext cx="626427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Please please me, whoa yeah, like I please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 favor, compláceme, oh si, como yo te complazco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latin typeface="Comic Sans MS" pitchFamily="66" charset="0"/>
            </a:endParaRP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4140200" y="5300663"/>
            <a:ext cx="54737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Whoa yeah, like I please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Oh, si, como yo te complazco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395288" y="587692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Whoa yeah, like I please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Oh, si, como yo te complazco</a:t>
            </a:r>
          </a:p>
        </p:txBody>
      </p:sp>
      <p:pic>
        <p:nvPicPr>
          <p:cNvPr id="7182" name="Picture 1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773238"/>
            <a:ext cx="657225" cy="688975"/>
          </a:xfrm>
          <a:prstGeom prst="rect">
            <a:avLst/>
          </a:prstGeom>
          <a:noFill/>
        </p:spPr>
      </p:pic>
      <p:pic>
        <p:nvPicPr>
          <p:cNvPr id="7183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437063"/>
            <a:ext cx="657225" cy="688975"/>
          </a:xfrm>
          <a:prstGeom prst="rect">
            <a:avLst/>
          </a:prstGeom>
          <a:noFill/>
        </p:spPr>
      </p:pic>
      <p:pic>
        <p:nvPicPr>
          <p:cNvPr id="7184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1773238"/>
            <a:ext cx="657225" cy="688975"/>
          </a:xfrm>
          <a:prstGeom prst="rect">
            <a:avLst/>
          </a:prstGeom>
          <a:noFill/>
        </p:spPr>
      </p:pic>
      <p:pic>
        <p:nvPicPr>
          <p:cNvPr id="7185" name="Picture 1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4508500"/>
            <a:ext cx="657225" cy="688975"/>
          </a:xfrm>
          <a:prstGeom prst="rect">
            <a:avLst/>
          </a:prstGeom>
          <a:noFill/>
        </p:spPr>
      </p:pic>
      <p:pic>
        <p:nvPicPr>
          <p:cNvPr id="7186" name="Picture 18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6021388"/>
            <a:ext cx="358775" cy="336550"/>
          </a:xfrm>
          <a:prstGeom prst="rect">
            <a:avLst/>
          </a:prstGeom>
          <a:noFill/>
        </p:spPr>
      </p:pic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5940425" y="6381750"/>
            <a:ext cx="10810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IR A MENÚ</a:t>
            </a:r>
          </a:p>
        </p:txBody>
      </p:sp>
      <p:pic>
        <p:nvPicPr>
          <p:cNvPr id="7188" name="Picture 20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6021388"/>
            <a:ext cx="358775" cy="336550"/>
          </a:xfrm>
          <a:prstGeom prst="rect">
            <a:avLst/>
          </a:prstGeom>
          <a:noFill/>
        </p:spPr>
      </p:pic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70199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7956550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4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5" grpId="0"/>
      <p:bldP spid="7177" grpId="0"/>
      <p:bldP spid="7178" grpId="0"/>
      <p:bldP spid="7179" grpId="0"/>
      <p:bldP spid="7180" grpId="0"/>
      <p:bldP spid="71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3276600" y="476250"/>
            <a:ext cx="22860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ALL MY LOVING</a:t>
            </a:r>
          </a:p>
        </p:txBody>
      </p:sp>
      <p:pic>
        <p:nvPicPr>
          <p:cNvPr id="8196" name="Picture 4" descr="withthe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4140200" cy="4071938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00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11188" y="5876925"/>
            <a:ext cx="180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800" b="1">
              <a:latin typeface="Comic Sans MS" pitchFamily="66" charset="0"/>
            </a:endParaRPr>
          </a:p>
        </p:txBody>
      </p:sp>
      <p:sp>
        <p:nvSpPr>
          <p:cNvPr id="8198" name="WordArt 6"/>
          <p:cNvSpPr>
            <a:spLocks noChangeArrowheads="1" noChangeShapeType="1" noTextEdit="1"/>
          </p:cNvSpPr>
          <p:nvPr/>
        </p:nvSpPr>
        <p:spPr bwMode="auto">
          <a:xfrm>
            <a:off x="4140200" y="1125538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1963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403350" y="6092825"/>
            <a:ext cx="2808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000" b="1">
              <a:latin typeface="Comic Sans MS" pitchFamily="66" charset="0"/>
            </a:endParaRPr>
          </a:p>
        </p:txBody>
      </p:sp>
      <p:pic>
        <p:nvPicPr>
          <p:cNvPr id="8201" name="Picture 9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With the Beatles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5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uzz_gre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211638" y="333375"/>
            <a:ext cx="34559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Close your eyes and I'll kiss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Cierra tus ojos y te besaré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187450" y="836613"/>
            <a:ext cx="2951163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Tomorrow I'll miss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mañana te extrañaré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140200" y="1268413"/>
            <a:ext cx="3240088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Remember I'll always be true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Recuerda que siempre te seré fiel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042988" y="1844675"/>
            <a:ext cx="3240087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then while I'm away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entonces mientras esté lejos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356100" y="2276475"/>
            <a:ext cx="27352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I'll write home every day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Escribiré a casa todos los días</a:t>
            </a:r>
            <a:r>
              <a:rPr lang="es-ES" sz="1200" b="1">
                <a:latin typeface="Comic Sans MS" pitchFamily="66" charset="0"/>
              </a:rPr>
              <a:t/>
            </a:r>
            <a:br>
              <a:rPr lang="es-ES" sz="1200" b="1">
                <a:latin typeface="Comic Sans MS" pitchFamily="66" charset="0"/>
              </a:rPr>
            </a:br>
            <a:endParaRPr lang="es-ES" sz="1200" b="1">
              <a:latin typeface="Comic Sans MS" pitchFamily="66" charset="0"/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042988" y="2852738"/>
            <a:ext cx="3095625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I'll send all my loving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te enviaré todo mi amor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067175" y="3357563"/>
            <a:ext cx="32400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I'll pretend that I'm kissing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Imaginaré que estoy besando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116013" y="3789363"/>
            <a:ext cx="2951162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The lips I am missing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Los labios que extraño</a:t>
            </a:r>
            <a:r>
              <a:rPr lang="es-ES" sz="1400" b="1">
                <a:latin typeface="Comic Sans MS" pitchFamily="66" charset="0"/>
              </a:rPr>
              <a:t> 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851275" y="4292600"/>
            <a:ext cx="4032250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hope that my dreams will come true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espero que mis sueños se hagan realidad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1187450" y="4797425"/>
            <a:ext cx="25923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then while I'm away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entonces mientras esté lejos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067175" y="5229225"/>
            <a:ext cx="33115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I'll write home every day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escribiré a casa todos los días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971550" y="7173913"/>
            <a:ext cx="316706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971550" y="5734050"/>
            <a:ext cx="316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I'll send all my loving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te enviaré todo mi amor</a:t>
            </a:r>
          </a:p>
        </p:txBody>
      </p:sp>
      <p:pic>
        <p:nvPicPr>
          <p:cNvPr id="9232" name="Picture 16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9233" name="Picture 17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084763"/>
            <a:ext cx="657225" cy="688975"/>
          </a:xfrm>
          <a:prstGeom prst="rect">
            <a:avLst/>
          </a:prstGeom>
          <a:noFill/>
        </p:spPr>
      </p:pic>
      <p:pic>
        <p:nvPicPr>
          <p:cNvPr id="9234" name="Picture 18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692150"/>
            <a:ext cx="657225" cy="688975"/>
          </a:xfrm>
          <a:prstGeom prst="rect">
            <a:avLst/>
          </a:prstGeom>
          <a:noFill/>
        </p:spPr>
      </p:pic>
      <p:pic>
        <p:nvPicPr>
          <p:cNvPr id="9235" name="Picture 19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5084763"/>
            <a:ext cx="657225" cy="688975"/>
          </a:xfrm>
          <a:prstGeom prst="rect">
            <a:avLst/>
          </a:prstGeom>
          <a:noFill/>
        </p:spPr>
      </p:pic>
      <p:pic>
        <p:nvPicPr>
          <p:cNvPr id="9236" name="Picture 20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9237" name="Picture 21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2924175"/>
            <a:ext cx="657225" cy="688975"/>
          </a:xfrm>
          <a:prstGeom prst="rect">
            <a:avLst/>
          </a:prstGeom>
          <a:noFill/>
        </p:spPr>
      </p:pic>
      <p:pic>
        <p:nvPicPr>
          <p:cNvPr id="9238" name="Picture 22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5949950"/>
            <a:ext cx="358775" cy="336550"/>
          </a:xfrm>
          <a:prstGeom prst="rect">
            <a:avLst/>
          </a:prstGeom>
          <a:noFill/>
        </p:spPr>
      </p:pic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7019925" y="638175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7956550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6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86776" y="5929330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48500">
    <p:sndAc>
      <p:stSnd>
        <p:snd r:embed="rId2" name="017.- All my lov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  <p:bldP spid="9227" grpId="0"/>
      <p:bldP spid="9228" grpId="0"/>
      <p:bldP spid="9229" grpId="0"/>
      <p:bldP spid="92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uzz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643438" y="404813"/>
            <a:ext cx="35290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 I will send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 te enviaré</a:t>
            </a:r>
            <a:r>
              <a:rPr lang="es-ES" sz="1200" b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0000FF"/>
                </a:solidFill>
                <a:latin typeface="Comic Sans MS" pitchFamily="66" charset="0"/>
              </a:rPr>
            </a:b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042988" y="908050"/>
            <a:ext cx="331311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loving, darling I'll be true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amor, querida seré fiel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500563" y="1268413"/>
            <a:ext cx="374491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Close your eyes and I'll kiss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cierra tus ojos y te besaré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827088" y="1700213"/>
            <a:ext cx="34559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Tomorrow I'll miss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Mañana te extrañaré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427538" y="2133600"/>
            <a:ext cx="37449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Remember I'll always be true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recuerda, siempre seré fiel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042988" y="2565400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then while I'm away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entonces mientras esté lejos</a:t>
            </a:r>
            <a:r>
              <a:rPr lang="es-ES" sz="1200" b="1">
                <a:latin typeface="Comic Sans MS" pitchFamily="66" charset="0"/>
              </a:rPr>
              <a:t/>
            </a:r>
            <a:br>
              <a:rPr lang="es-ES" sz="1200" b="1">
                <a:latin typeface="Comic Sans MS" pitchFamily="66" charset="0"/>
              </a:rPr>
            </a:br>
            <a:endParaRPr lang="es-ES" sz="1200" b="1">
              <a:latin typeface="Comic Sans MS" pitchFamily="66" charset="0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4500563" y="2997200"/>
            <a:ext cx="3527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I'll write home every day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escribiré a casa todos los días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900113" y="3500438"/>
            <a:ext cx="3384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I'll send all my loving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te enviaré todo mi amor</a:t>
            </a: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643438" y="3860800"/>
            <a:ext cx="32416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 I will send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 te enviaré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900113" y="4437063"/>
            <a:ext cx="3311525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loving, darling I'll be true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amor, querida seré fiel</a:t>
            </a: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716463" y="4868863"/>
            <a:ext cx="3095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loving, all my loving ooh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amor, todo mi amor, uuu</a:t>
            </a: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1042988" y="5373688"/>
            <a:ext cx="29527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All my loving I will send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mi amor te enviaré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10255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10256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084763"/>
            <a:ext cx="657225" cy="688975"/>
          </a:xfrm>
          <a:prstGeom prst="rect">
            <a:avLst/>
          </a:prstGeom>
          <a:noFill/>
        </p:spPr>
      </p:pic>
      <p:pic>
        <p:nvPicPr>
          <p:cNvPr id="10257" name="Picture 1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0713"/>
            <a:ext cx="657225" cy="688975"/>
          </a:xfrm>
          <a:prstGeom prst="rect">
            <a:avLst/>
          </a:prstGeom>
          <a:noFill/>
        </p:spPr>
      </p:pic>
      <p:pic>
        <p:nvPicPr>
          <p:cNvPr id="10258" name="Picture 18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5084763"/>
            <a:ext cx="657225" cy="688975"/>
          </a:xfrm>
          <a:prstGeom prst="rect">
            <a:avLst/>
          </a:prstGeom>
          <a:noFill/>
        </p:spPr>
      </p:pic>
      <p:pic>
        <p:nvPicPr>
          <p:cNvPr id="10259" name="Picture 19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24175"/>
            <a:ext cx="657225" cy="688975"/>
          </a:xfrm>
          <a:prstGeom prst="rect">
            <a:avLst/>
          </a:prstGeom>
          <a:noFill/>
        </p:spPr>
      </p:pic>
      <p:pic>
        <p:nvPicPr>
          <p:cNvPr id="10260" name="Picture 20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2997200"/>
            <a:ext cx="657225" cy="688975"/>
          </a:xfrm>
          <a:prstGeom prst="rect">
            <a:avLst/>
          </a:prstGeom>
          <a:noFill/>
        </p:spPr>
      </p:pic>
      <p:pic>
        <p:nvPicPr>
          <p:cNvPr id="10261" name="Picture 21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6021388"/>
            <a:ext cx="358775" cy="336550"/>
          </a:xfrm>
          <a:prstGeom prst="rect">
            <a:avLst/>
          </a:prstGeom>
          <a:noFill/>
        </p:spPr>
      </p:pic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5940425" y="6381750"/>
            <a:ext cx="10810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10263" name="Picture 23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6021388"/>
            <a:ext cx="358775" cy="336550"/>
          </a:xfrm>
          <a:prstGeom prst="rect">
            <a:avLst/>
          </a:prstGeom>
          <a:noFill/>
        </p:spPr>
      </p:pic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70199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7956550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7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15338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  <p:bldP spid="10250" grpId="0"/>
      <p:bldP spid="10251" grpId="0"/>
      <p:bldP spid="10252" grpId="0"/>
      <p:bldP spid="10253" grpId="0"/>
      <p:bldP spid="102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CC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none" anchor="ctr"/>
          <a:lstStyle/>
          <a:p>
            <a:pPr algn="ctr"/>
            <a:endParaRPr lang="en-US" sz="1400" b="1" i="1">
              <a:latin typeface="Comic Sans MS" pitchFamily="66" charset="0"/>
            </a:endParaRPr>
          </a:p>
        </p:txBody>
      </p:sp>
      <p:pic>
        <p:nvPicPr>
          <p:cNvPr id="11267" name="Picture 3" descr="harddays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856092"/>
            <a:ext cx="4033837" cy="3962083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CC0000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3132138" y="404813"/>
            <a:ext cx="26670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ANY TIME AT ALL</a:t>
            </a:r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4211638" y="981075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1964</a:t>
            </a:r>
          </a:p>
        </p:txBody>
      </p:sp>
      <p:pic>
        <p:nvPicPr>
          <p:cNvPr id="11271" name="Picture 7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000628" y="357187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A Hard  Day’s night</a:t>
            </a:r>
            <a:endParaRPr lang="en-US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uzz_aqu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356100" y="333375"/>
            <a:ext cx="38877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any time at all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en cualquier momento</a:t>
            </a:r>
            <a:r>
              <a:rPr lang="es-ES" sz="1200" b="1">
                <a:solidFill>
                  <a:srgbClr val="FF9966"/>
                </a:solidFill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FF9966"/>
                </a:solidFill>
                <a:latin typeface="Comic Sans MS" pitchFamily="66" charset="0"/>
              </a:rPr>
            </a:br>
            <a:endParaRPr lang="es-ES" sz="1200" b="1">
              <a:solidFill>
                <a:srgbClr val="FF9966"/>
              </a:solidFill>
              <a:latin typeface="Comic Sans MS" pitchFamily="66" charset="0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971550" y="981075"/>
            <a:ext cx="5905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all you've gotta do is call and I'll be there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todo lo que tienes que hacer es llamar y estaré allí</a:t>
            </a:r>
            <a:r>
              <a:rPr lang="es-ES" sz="1200" b="1">
                <a:solidFill>
                  <a:srgbClr val="009900"/>
                </a:solidFill>
                <a:latin typeface="Comic Sans MS" pitchFamily="66" charset="0"/>
              </a:rPr>
              <a:t>    </a:t>
            </a:r>
            <a:r>
              <a:rPr lang="es-ES" sz="1200" b="1">
                <a:latin typeface="Comic Sans MS" pitchFamily="66" charset="0"/>
              </a:rPr>
              <a:t/>
            </a:r>
            <a:br>
              <a:rPr lang="es-ES" sz="1200" b="1">
                <a:latin typeface="Comic Sans MS" pitchFamily="66" charset="0"/>
              </a:rPr>
            </a:br>
            <a:endParaRPr lang="es-ES" sz="1200" b="1">
              <a:latin typeface="Comic Sans MS" pitchFamily="66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284663" y="1628775"/>
            <a:ext cx="4392612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If you need somebody to love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necesitas alguien a quien amar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403350" y="2060575"/>
            <a:ext cx="352901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Just look into my eyes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Solo examina mis ojos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latin typeface="Comic Sans MS" pitchFamily="66" charset="0"/>
              </a:rPr>
              <a:t> 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4643438" y="2565400"/>
            <a:ext cx="34575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I'll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be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there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to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make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feel</a:t>
            </a:r>
            <a:r>
              <a:rPr lang="es-ES" sz="1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9900"/>
                </a:solidFill>
                <a:latin typeface="Comic Sans MS" pitchFamily="66" charset="0"/>
              </a:rPr>
              <a:t>right</a:t>
            </a:r>
            <a:endParaRPr lang="es-ES" sz="1400" b="1" dirty="0">
              <a:solidFill>
                <a:srgbClr val="0099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allí estaré para hacerte sentir bien</a:t>
            </a:r>
            <a:r>
              <a:rPr lang="es-ES" sz="1200" b="1" dirty="0">
                <a:solidFill>
                  <a:srgbClr val="FF0066"/>
                </a:solidFill>
                <a:latin typeface="Comic Sans MS" pitchFamily="66" charset="0"/>
              </a:rPr>
              <a:t/>
            </a:r>
            <a:br>
              <a:rPr lang="es-ES" sz="1200" b="1" dirty="0">
                <a:solidFill>
                  <a:srgbClr val="FF0066"/>
                </a:solidFill>
                <a:latin typeface="Comic Sans MS" pitchFamily="66" charset="0"/>
              </a:rPr>
            </a:br>
            <a:endParaRPr lang="es-ES" sz="12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187450" y="3068638"/>
            <a:ext cx="33845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If you're feeling sorry and sad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sientes pena y tristeza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932363" y="3500438"/>
            <a:ext cx="3455987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I'd really sympathize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Realmente te compadecería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971550" y="4076700"/>
            <a:ext cx="4103688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Don't you be sad, just call me tonight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 estés triste, solo llámame esta noche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4787900" y="4437063"/>
            <a:ext cx="36718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any time at all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en cualquier momento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1042988" y="5157788"/>
            <a:ext cx="5903912" cy="20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all you've gotta do is call and I'll be there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todo lo que tienes que hacer es llamar y estaré allí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9900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9900"/>
                </a:solidFill>
                <a:latin typeface="Comic Sans MS" pitchFamily="66" charset="0"/>
              </a:rPr>
            </a:b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2301" name="Picture 1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36838"/>
            <a:ext cx="657225" cy="688975"/>
          </a:xfrm>
          <a:prstGeom prst="rect">
            <a:avLst/>
          </a:prstGeom>
          <a:noFill/>
        </p:spPr>
      </p:pic>
      <p:pic>
        <p:nvPicPr>
          <p:cNvPr id="12302" name="Picture 14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2636838"/>
            <a:ext cx="657225" cy="688975"/>
          </a:xfrm>
          <a:prstGeom prst="rect">
            <a:avLst/>
          </a:prstGeom>
          <a:noFill/>
        </p:spPr>
      </p:pic>
      <p:pic>
        <p:nvPicPr>
          <p:cNvPr id="12303" name="Picture 15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33375"/>
            <a:ext cx="719138" cy="781050"/>
          </a:xfrm>
          <a:prstGeom prst="rect">
            <a:avLst/>
          </a:prstGeom>
          <a:noFill/>
        </p:spPr>
      </p:pic>
      <p:pic>
        <p:nvPicPr>
          <p:cNvPr id="12304" name="Picture 16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12305" name="Picture 17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333375"/>
            <a:ext cx="709612" cy="771525"/>
          </a:xfrm>
          <a:prstGeom prst="rect">
            <a:avLst/>
          </a:prstGeom>
          <a:noFill/>
        </p:spPr>
      </p:pic>
      <p:pic>
        <p:nvPicPr>
          <p:cNvPr id="12306" name="Picture 18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4652963"/>
            <a:ext cx="709613" cy="771525"/>
          </a:xfrm>
          <a:prstGeom prst="rect">
            <a:avLst/>
          </a:prstGeom>
          <a:noFill/>
        </p:spPr>
      </p:pic>
      <p:pic>
        <p:nvPicPr>
          <p:cNvPr id="12307" name="Picture 19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3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2000">
    <p:sndAc>
      <p:stSnd>
        <p:snd r:embed="rId2" name="036.- Any time at 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2296" grpId="0"/>
      <p:bldP spid="12297" grpId="0"/>
      <p:bldP spid="12298" grpId="0"/>
      <p:bldP spid="12299" grpId="0"/>
      <p:bldP spid="123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uzz_aq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39750" y="404813"/>
            <a:ext cx="3960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If the sun has faded away</a:t>
            </a:r>
          </a:p>
          <a:p>
            <a:pPr algn="ctr"/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el sol se ha apagado</a:t>
            </a: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500563" y="692150"/>
            <a:ext cx="36004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I'll try to make it shine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Intentaré hacerlo brillar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971550" y="1196975"/>
            <a:ext cx="3095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There's nothing I won't do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 hay nada que no quiera hacer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572000" y="1700213"/>
            <a:ext cx="40322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When you need a shoulder to cry on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Cuando necesites un hombro para llorar encima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755650" y="2133600"/>
            <a:ext cx="3313113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I hope it will be mine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Espero que sea el mío</a:t>
            </a:r>
            <a:r>
              <a:rPr lang="es-ES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356100" y="26368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Call me tonight, and I'll come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Llámame esta noche y vendré a ti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684213" y="3068638"/>
            <a:ext cx="38163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any time at all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en cualquier momento</a:t>
            </a: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484438" y="3716338"/>
            <a:ext cx="6264275" cy="12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all you've gotta do is call and I'll be there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todo lo que tienes que hacer es llamar y estaré allí</a:t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400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684213" y="4365625"/>
            <a:ext cx="381793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any time at all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en cualquier momento</a:t>
            </a:r>
            <a:r>
              <a:rPr lang="es-ES" sz="14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4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4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547813" y="4941888"/>
            <a:ext cx="78851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all you've gotta do is call and I'll be there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todo lo que tienes que hacer es llamar y allí estaré</a:t>
            </a: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000" b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0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0" y="5734050"/>
            <a:ext cx="568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250825" y="5589588"/>
            <a:ext cx="59055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9900"/>
                </a:solidFill>
                <a:latin typeface="Comic Sans MS" pitchFamily="66" charset="0"/>
              </a:rPr>
              <a:t>Any time at all, all you've gotta do is call and I'll be there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En cualquier momento, todo lo que tienes que hacer es llamar y estaré allí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3327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437063"/>
            <a:ext cx="657225" cy="688975"/>
          </a:xfrm>
          <a:prstGeom prst="rect">
            <a:avLst/>
          </a:prstGeom>
          <a:noFill/>
        </p:spPr>
      </p:pic>
      <p:pic>
        <p:nvPicPr>
          <p:cNvPr id="13328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437063"/>
            <a:ext cx="657225" cy="688975"/>
          </a:xfrm>
          <a:prstGeom prst="rect">
            <a:avLst/>
          </a:prstGeom>
          <a:noFill/>
        </p:spPr>
      </p:pic>
      <p:pic>
        <p:nvPicPr>
          <p:cNvPr id="13329" name="Picture 17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719138" cy="781050"/>
          </a:xfrm>
          <a:prstGeom prst="rect">
            <a:avLst/>
          </a:prstGeom>
          <a:noFill/>
        </p:spPr>
      </p:pic>
      <p:pic>
        <p:nvPicPr>
          <p:cNvPr id="13330" name="Picture 18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333375"/>
            <a:ext cx="709612" cy="771525"/>
          </a:xfrm>
          <a:prstGeom prst="rect">
            <a:avLst/>
          </a:prstGeom>
          <a:noFill/>
        </p:spPr>
      </p:pic>
      <p:pic>
        <p:nvPicPr>
          <p:cNvPr id="13331" name="Picture 19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72225" y="6021388"/>
            <a:ext cx="358775" cy="336550"/>
          </a:xfrm>
          <a:prstGeom prst="rect">
            <a:avLst/>
          </a:prstGeom>
          <a:noFill/>
        </p:spPr>
      </p:pic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5940425" y="6381750"/>
            <a:ext cx="10810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IR A MENÚ</a:t>
            </a:r>
          </a:p>
        </p:txBody>
      </p:sp>
      <p:pic>
        <p:nvPicPr>
          <p:cNvPr id="13333" name="Picture 21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08850" y="6021388"/>
            <a:ext cx="358775" cy="336550"/>
          </a:xfrm>
          <a:prstGeom prst="rect">
            <a:avLst/>
          </a:prstGeom>
          <a:noFill/>
        </p:spPr>
      </p:pic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70199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7956550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5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15338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  <p:bldP spid="13319" grpId="0"/>
      <p:bldP spid="13320" grpId="0"/>
      <p:bldP spid="13321" grpId="0"/>
      <p:bldP spid="13322" grpId="0"/>
      <p:bldP spid="13323" grpId="0"/>
      <p:bldP spid="13324" grpId="0"/>
      <p:bldP spid="133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4339" name="Picture 3" descr="forsale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4105275" cy="4046537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3779838" y="404813"/>
            <a:ext cx="14573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NO REPLY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4284663" y="981075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1964</a:t>
            </a:r>
          </a:p>
        </p:txBody>
      </p:sp>
      <p:pic>
        <p:nvPicPr>
          <p:cNvPr id="14343" name="Picture 7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Beatles for Sale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uzz_r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116013" y="549275"/>
            <a:ext cx="2736850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This happened once before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Esto me pasó una vez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</a:t>
            </a: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11188" y="2997200"/>
            <a:ext cx="3960812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But I saw you peep through your window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Pero yo te vi espiar por tu ventana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00113" y="1196975"/>
            <a:ext cx="31686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When I came to your door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Cuando vine a tu puerta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71550" y="1773238"/>
            <a:ext cx="28082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No reply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Sin respuesta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900113" y="2349500"/>
            <a:ext cx="316706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They said it wasn't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Dijeron que no estabas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755650" y="3716338"/>
            <a:ext cx="338296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saw the light, I saw the light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Ví la luz, ví la luz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latin typeface="Comic Sans MS" pitchFamily="66" charset="0"/>
              </a:rPr>
              <a:t>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827088" y="4365625"/>
            <a:ext cx="3384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I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that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saw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me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Sé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que tu me viste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684213" y="5013325"/>
            <a:ext cx="34559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'cause I looked up to see your face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Porque miré para ver tu rostro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827088" y="5637213"/>
            <a:ext cx="33115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tried to telephone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Intenté llamarte por teléfono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539750" y="6003925"/>
            <a:ext cx="36004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12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859338" y="549275"/>
            <a:ext cx="33115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They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said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that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weren't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home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Dijeron que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no estabas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5435600" y="1196975"/>
            <a:ext cx="20875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4716463" y="1773238"/>
            <a:ext cx="35290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'cause I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where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you've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been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Porque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sé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donde tu has estado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4787900" y="2349500"/>
            <a:ext cx="33845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saw you walk in your door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Te ví entrar por tu puerta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4716463" y="2997200"/>
            <a:ext cx="352901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nearly died, I nearly died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Casi muero, casi muero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5003800" y="1196975"/>
            <a:ext cx="26638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That's a lie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Eso era mentira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4932363" y="3716338"/>
            <a:ext cx="30956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'cause you walked hand in hand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Porque caminabas tomada de la mano</a:t>
            </a:r>
            <a:r>
              <a:rPr lang="es-ES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4859338" y="4365625"/>
            <a:ext cx="32400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With another man in my place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Acompañada de otro hombre en mi lugar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4787900" y="5013325"/>
            <a:ext cx="32400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If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I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were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I'd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realize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that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I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Si yo fuera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tú,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te darías cuenta que yo</a:t>
            </a:r>
          </a:p>
        </p:txBody>
      </p:sp>
      <p:sp>
        <p:nvSpPr>
          <p:cNvPr id="15382" name="Text Box 22"/>
          <p:cNvSpPr txBox="1">
            <a:spLocks noChangeArrowheads="1"/>
          </p:cNvSpPr>
          <p:nvPr/>
        </p:nvSpPr>
        <p:spPr bwMode="auto">
          <a:xfrm>
            <a:off x="4572000" y="5661025"/>
            <a:ext cx="3455988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15383" name="Picture 2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15384" name="Picture 2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300663"/>
            <a:ext cx="719138" cy="781050"/>
          </a:xfrm>
          <a:prstGeom prst="rect">
            <a:avLst/>
          </a:prstGeom>
          <a:noFill/>
        </p:spPr>
      </p:pic>
      <p:pic>
        <p:nvPicPr>
          <p:cNvPr id="15385" name="Picture 2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15386" name="Picture 26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300663"/>
            <a:ext cx="709612" cy="771525"/>
          </a:xfrm>
          <a:prstGeom prst="rect">
            <a:avLst/>
          </a:prstGeom>
          <a:noFill/>
        </p:spPr>
      </p:pic>
      <p:pic>
        <p:nvPicPr>
          <p:cNvPr id="15387" name="Picture 27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3213100"/>
            <a:ext cx="657225" cy="688975"/>
          </a:xfrm>
          <a:prstGeom prst="rect">
            <a:avLst/>
          </a:prstGeom>
          <a:noFill/>
        </p:spPr>
      </p:pic>
      <p:pic>
        <p:nvPicPr>
          <p:cNvPr id="15388" name="Picture 28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3213100"/>
            <a:ext cx="657225" cy="688975"/>
          </a:xfrm>
          <a:prstGeom prst="rect">
            <a:avLst/>
          </a:prstGeom>
          <a:noFill/>
        </p:spPr>
      </p:pic>
      <p:pic>
        <p:nvPicPr>
          <p:cNvPr id="15389" name="Picture 29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88125" y="5949950"/>
            <a:ext cx="358775" cy="336550"/>
          </a:xfrm>
          <a:prstGeom prst="rect">
            <a:avLst/>
          </a:prstGeom>
          <a:noFill/>
        </p:spPr>
      </p:pic>
      <p:sp>
        <p:nvSpPr>
          <p:cNvPr id="15390" name="Text Box 30"/>
          <p:cNvSpPr txBox="1">
            <a:spLocks noChangeArrowheads="1"/>
          </p:cNvSpPr>
          <p:nvPr/>
        </p:nvSpPr>
        <p:spPr bwMode="auto">
          <a:xfrm>
            <a:off x="6227763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5392" name="Text Box 32"/>
          <p:cNvSpPr txBox="1">
            <a:spLocks noChangeArrowheads="1"/>
          </p:cNvSpPr>
          <p:nvPr/>
        </p:nvSpPr>
        <p:spPr bwMode="auto">
          <a:xfrm>
            <a:off x="7164388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33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0" y="5929330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000">
    <p:sndAc>
      <p:stSnd>
        <p:snd r:embed="rId2" name="042.- No rep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  <p:bldP spid="15368" grpId="0"/>
      <p:bldP spid="15369" grpId="0"/>
      <p:bldP spid="15370" grpId="0"/>
      <p:bldP spid="15371" grpId="0"/>
      <p:bldP spid="15373" grpId="0"/>
      <p:bldP spid="15375" grpId="0"/>
      <p:bldP spid="15376" grpId="0"/>
      <p:bldP spid="15377" grpId="0"/>
      <p:bldP spid="15378" grpId="0"/>
      <p:bldP spid="15379" grpId="0"/>
      <p:bldP spid="15380" grpId="0"/>
      <p:bldP spid="153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uzz_r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290763" y="2208213"/>
            <a:ext cx="4562475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1400" b="1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/>
            <a:endParaRPr lang="es-ES" sz="1400" b="1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/>
            <a:endParaRPr lang="es-ES" sz="1400" b="1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/>
            <a:endParaRPr lang="es-ES" sz="1400" b="1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/>
            <a:endParaRPr lang="es-ES" sz="2800" b="1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643438" y="404813"/>
            <a:ext cx="374491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Love you more than any other guy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Te amo más que cualquier otro chico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116013" y="908050"/>
            <a:ext cx="33115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And I'll forgive the lies that I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perdonaría las mentiras que yo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356100" y="1412875"/>
            <a:ext cx="40322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Heard before when you gave me no reply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Oí antes cuando tu no me respondiste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042988" y="1773238"/>
            <a:ext cx="3457575" cy="126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I've tried to telephone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He intentado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llamarte por teléfono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427538" y="2276475"/>
            <a:ext cx="3529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They said you were not home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Dijeron que no estabas en casa</a:t>
            </a:r>
            <a:r>
              <a:rPr lang="es-ES" sz="12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619250" y="2708275"/>
            <a:ext cx="2016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That's a lie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Eso era mentira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427538" y="3284538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'cause I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where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you've</a:t>
            </a:r>
            <a:r>
              <a:rPr lang="es-ES" sz="1400" b="1" dirty="0">
                <a:solidFill>
                  <a:srgbClr val="996633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996633"/>
                </a:solidFill>
                <a:latin typeface="Comic Sans MS" pitchFamily="66" charset="0"/>
              </a:rPr>
              <a:t>been</a:t>
            </a:r>
            <a:endParaRPr lang="es-ES" sz="1400" b="1" dirty="0">
              <a:solidFill>
                <a:srgbClr val="996633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porque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sé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donde has estado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1331913" y="3716338"/>
            <a:ext cx="27368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saw you walk in your door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Ví que entrabas por tu puerta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4500563" y="4221163"/>
            <a:ext cx="34559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I nearly died, I nearly died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casi muero, casi muero 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1116013" y="4652963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'cause you walked hand in hand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Porque caminabas tomada de la mano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4787900" y="5157788"/>
            <a:ext cx="3025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With another man in my place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Con otro hombre en mi lugar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331913" y="5589588"/>
            <a:ext cx="2663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996633"/>
                </a:solidFill>
                <a:latin typeface="Comic Sans MS" pitchFamily="66" charset="0"/>
              </a:rPr>
              <a:t>No reply, no reply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Sin respuesta, sin respuesta</a:t>
            </a:r>
          </a:p>
        </p:txBody>
      </p:sp>
      <p:pic>
        <p:nvPicPr>
          <p:cNvPr id="16400" name="Picture 16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16401" name="Picture 17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229225"/>
            <a:ext cx="719138" cy="781050"/>
          </a:xfrm>
          <a:prstGeom prst="rect">
            <a:avLst/>
          </a:prstGeom>
          <a:noFill/>
        </p:spPr>
      </p:pic>
      <p:pic>
        <p:nvPicPr>
          <p:cNvPr id="16402" name="Picture 18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16403" name="Picture 19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229225"/>
            <a:ext cx="709612" cy="771525"/>
          </a:xfrm>
          <a:prstGeom prst="rect">
            <a:avLst/>
          </a:prstGeom>
          <a:noFill/>
        </p:spPr>
      </p:pic>
      <p:pic>
        <p:nvPicPr>
          <p:cNvPr id="16404" name="Picture 20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141663"/>
            <a:ext cx="657225" cy="688975"/>
          </a:xfrm>
          <a:prstGeom prst="rect">
            <a:avLst/>
          </a:prstGeom>
          <a:noFill/>
        </p:spPr>
      </p:pic>
      <p:pic>
        <p:nvPicPr>
          <p:cNvPr id="16405" name="Picture 21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3141663"/>
            <a:ext cx="657225" cy="688975"/>
          </a:xfrm>
          <a:prstGeom prst="rect">
            <a:avLst/>
          </a:prstGeom>
          <a:noFill/>
        </p:spPr>
      </p:pic>
      <p:pic>
        <p:nvPicPr>
          <p:cNvPr id="16406" name="Picture 22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IR A MENÚ</a:t>
            </a:r>
          </a:p>
        </p:txBody>
      </p:sp>
      <p:pic>
        <p:nvPicPr>
          <p:cNvPr id="16408" name="Picture 24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16411" name="Text Box 27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8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8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  <p:bldP spid="16394" grpId="0"/>
      <p:bldP spid="16395" grpId="0"/>
      <p:bldP spid="16396" grpId="0"/>
      <p:bldP spid="16397" grpId="0"/>
      <p:bldP spid="16398" grpId="0"/>
      <p:bldP spid="163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7411" name="Picture 3" descr="help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4420" y="1928802"/>
            <a:ext cx="3958077" cy="3879848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w="152400" h="50800" prst="softRound"/>
          </a:sp3d>
        </p:spPr>
      </p:pic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2143108" y="500042"/>
            <a:ext cx="53816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YOU'RE GOING TO LOSE THAT GIRL</a:t>
            </a:r>
          </a:p>
        </p:txBody>
      </p:sp>
      <p:sp>
        <p:nvSpPr>
          <p:cNvPr id="17413" name="WordArt 5"/>
          <p:cNvSpPr>
            <a:spLocks noChangeArrowheads="1" noChangeShapeType="1" noTextEdit="1"/>
          </p:cNvSpPr>
          <p:nvPr/>
        </p:nvSpPr>
        <p:spPr bwMode="auto">
          <a:xfrm>
            <a:off x="4429124" y="1071546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pic>
        <p:nvPicPr>
          <p:cNvPr id="17415" name="Picture 7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i="1" dirty="0">
                <a:solidFill>
                  <a:srgbClr val="0000FF"/>
                </a:solidFill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786314" y="3571876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Help !</a:t>
            </a:r>
            <a:endParaRPr lang="en-US" sz="28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endSnd/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uzz_brow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547813" y="476250"/>
            <a:ext cx="62642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  <a:r>
              <a:rPr lang="es-ES" sz="2800" b="1">
                <a:latin typeface="Comic Sans MS" pitchFamily="66" charset="0"/>
              </a:rPr>
              <a:t> </a:t>
            </a:r>
            <a:endParaRPr lang="es-ES" sz="1400" b="1">
              <a:solidFill>
                <a:srgbClr val="00FF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47813" y="1412875"/>
            <a:ext cx="6264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763713" y="2060575"/>
            <a:ext cx="54721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If you don't take her out tonight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no la sacas a ella esta noche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547813" y="2708275"/>
            <a:ext cx="61198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She's going to change her mind (She's going to change her mind)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Cambiará de idea (cambiará de idea)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692275" y="3357563"/>
            <a:ext cx="56880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 will take her out tonight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yo la sacaré esta noche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1835150" y="4005263"/>
            <a:ext cx="5689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 will treat her kind (oh no, I will treat her kind 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la trataré amablemente (oh, no, la trataré amablemente)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547813" y="4508500"/>
            <a:ext cx="63373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28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 vas a perder a esa chica)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1476375" y="5373688"/>
            <a:ext cx="6480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</p:txBody>
      </p:sp>
      <p:pic>
        <p:nvPicPr>
          <p:cNvPr id="18443" name="Picture 11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18444" name="Picture 12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084763"/>
            <a:ext cx="719138" cy="781050"/>
          </a:xfrm>
          <a:prstGeom prst="rect">
            <a:avLst/>
          </a:prstGeom>
          <a:noFill/>
        </p:spPr>
      </p:pic>
      <p:pic>
        <p:nvPicPr>
          <p:cNvPr id="18445" name="Picture 13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18446" name="Picture 14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5084763"/>
            <a:ext cx="709613" cy="771525"/>
          </a:xfrm>
          <a:prstGeom prst="rect">
            <a:avLst/>
          </a:prstGeom>
          <a:noFill/>
        </p:spPr>
      </p:pic>
      <p:pic>
        <p:nvPicPr>
          <p:cNvPr id="18447" name="Picture 15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924175"/>
            <a:ext cx="657225" cy="688975"/>
          </a:xfrm>
          <a:prstGeom prst="rect">
            <a:avLst/>
          </a:prstGeom>
          <a:noFill/>
        </p:spPr>
      </p:pic>
      <p:pic>
        <p:nvPicPr>
          <p:cNvPr id="18448" name="Picture 16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2997200"/>
            <a:ext cx="657225" cy="688975"/>
          </a:xfrm>
          <a:prstGeom prst="rect">
            <a:avLst/>
          </a:prstGeom>
          <a:noFill/>
        </p:spPr>
      </p:pic>
      <p:pic>
        <p:nvPicPr>
          <p:cNvPr id="18449" name="Picture 17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77050" y="6021388"/>
            <a:ext cx="358775" cy="336550"/>
          </a:xfrm>
          <a:prstGeom prst="rect">
            <a:avLst/>
          </a:prstGeom>
          <a:noFill/>
        </p:spPr>
      </p:pic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6443663" y="638175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8452" name="Text Box 20"/>
          <p:cNvSpPr txBox="1">
            <a:spLocks noChangeArrowheads="1"/>
          </p:cNvSpPr>
          <p:nvPr/>
        </p:nvSpPr>
        <p:spPr bwMode="auto">
          <a:xfrm>
            <a:off x="7451725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1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15272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>
        <p:snd r:embed="rId2" name="061.- You´re going to lose that gir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  <p:bldP spid="18439" grpId="0"/>
      <p:bldP spid="18440" grpId="0"/>
      <p:bldP spid="18441" grpId="0"/>
      <p:bldP spid="184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uzz_br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116013" y="476250"/>
            <a:ext cx="66262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If you don't treat her right, my friend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no la tratas bien, mi amigo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692275" y="1125538"/>
            <a:ext cx="56165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find her gone (You're going to find her gone)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Resultará que ella se irá (resultará que ella se irá)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latin typeface="Comic Sans MS" pitchFamily="66" charset="0"/>
              </a:rPr>
              <a:t> 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39750" y="1628775"/>
            <a:ext cx="79914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‘cause</a:t>
            </a:r>
            <a:r>
              <a:rPr lang="es-ES" sz="2800" b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 will treat her right, and then you’ll be the lonely one (oh no, the lonely one)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Porque yo la trataré bien y entonces tu te que darás solo (oh, no, solo)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84213" y="2492375"/>
            <a:ext cx="76327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 vas a perder a esa chica)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971550" y="3141663"/>
            <a:ext cx="6985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900113" y="3644900"/>
            <a:ext cx="7272337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</a:t>
            </a:r>
            <a:r>
              <a:rPr lang="es-ES" sz="2800" b="1"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</a:t>
            </a:r>
            <a:r>
              <a:rPr lang="es-ES" sz="2800" b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(si, si vas a perder a esa chica)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684213" y="4508500"/>
            <a:ext cx="77041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I’ll make a point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Me veré obligado al punto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403350" y="5157788"/>
            <a:ext cx="63373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Of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taking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her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away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from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what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are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gonna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do?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Yeah</a:t>
            </a:r>
            <a:endParaRPr lang="es-ES" sz="14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de </a:t>
            </a:r>
            <a:r>
              <a:rPr lang="es-ES" sz="1200" b="1" dirty="0" err="1">
                <a:solidFill>
                  <a:srgbClr val="FF0000"/>
                </a:solidFill>
                <a:latin typeface="Comic Sans MS" pitchFamily="66" charset="0"/>
              </a:rPr>
              <a:t>quitartela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, ¿Qué harás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tú? 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Si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19467" name="Picture 11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19468" name="Picture 12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5084763"/>
            <a:ext cx="709612" cy="771525"/>
          </a:xfrm>
          <a:prstGeom prst="rect">
            <a:avLst/>
          </a:prstGeom>
          <a:noFill/>
        </p:spPr>
      </p:pic>
      <p:pic>
        <p:nvPicPr>
          <p:cNvPr id="19469" name="Picture 1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19470" name="Picture 1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013325"/>
            <a:ext cx="719138" cy="781050"/>
          </a:xfrm>
          <a:prstGeom prst="rect">
            <a:avLst/>
          </a:prstGeom>
          <a:noFill/>
        </p:spPr>
      </p:pic>
      <p:pic>
        <p:nvPicPr>
          <p:cNvPr id="19471" name="Picture 15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997200"/>
            <a:ext cx="657225" cy="688975"/>
          </a:xfrm>
          <a:prstGeom prst="rect">
            <a:avLst/>
          </a:prstGeom>
          <a:noFill/>
        </p:spPr>
      </p:pic>
      <p:pic>
        <p:nvPicPr>
          <p:cNvPr id="19472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2997200"/>
            <a:ext cx="657225" cy="688975"/>
          </a:xfrm>
          <a:prstGeom prst="rect">
            <a:avLst/>
          </a:prstGeom>
          <a:noFill/>
        </p:spPr>
      </p:pic>
      <p:pic>
        <p:nvPicPr>
          <p:cNvPr id="19473" name="Picture 17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6021388"/>
            <a:ext cx="358775" cy="336550"/>
          </a:xfrm>
          <a:prstGeom prst="rect">
            <a:avLst/>
          </a:prstGeom>
          <a:noFill/>
        </p:spPr>
      </p:pic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6443663" y="638175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7451725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1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15272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  <p:bldP spid="19462" grpId="0"/>
      <p:bldP spid="19463" grpId="0"/>
      <p:bldP spid="19464" grpId="0"/>
      <p:bldP spid="19465" grpId="0"/>
      <p:bldP spid="194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uzz_br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403350" y="476250"/>
            <a:ext cx="64087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The way you treat her, what else can I do?</a:t>
            </a:r>
            <a:br>
              <a:rPr lang="es-ES" sz="1400" b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la manera que la tratas ¿Qué más puedo hacer?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331913" y="1052513"/>
            <a:ext cx="6624637" cy="308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403350" y="1700213"/>
            <a:ext cx="6553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258888" y="2276475"/>
            <a:ext cx="67691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8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2195513" y="4221163"/>
            <a:ext cx="4608512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I’ll make a point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Me veré obligado al punto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835150" y="4797425"/>
            <a:ext cx="56896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Of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taking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her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away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from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what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are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gonna</a:t>
            </a:r>
            <a:r>
              <a:rPr lang="es-ES" sz="1400" b="1" dirty="0">
                <a:solidFill>
                  <a:srgbClr val="0000FF"/>
                </a:solidFill>
                <a:latin typeface="Comic Sans MS" pitchFamily="66" charset="0"/>
              </a:rPr>
              <a:t> do? </a:t>
            </a:r>
            <a:r>
              <a:rPr lang="es-ES" sz="1400" b="1" dirty="0" err="1">
                <a:solidFill>
                  <a:srgbClr val="0000FF"/>
                </a:solidFill>
                <a:latin typeface="Comic Sans MS" pitchFamily="66" charset="0"/>
              </a:rPr>
              <a:t>Yeah</a:t>
            </a:r>
            <a:endParaRPr lang="es-ES" sz="14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de quitártela, ¿Qué harás </a:t>
            </a:r>
            <a:r>
              <a:rPr lang="es-ES" sz="1200" b="1" dirty="0" smtClean="0">
                <a:solidFill>
                  <a:srgbClr val="FF0000"/>
                </a:solidFill>
                <a:latin typeface="Comic Sans MS" pitchFamily="66" charset="0"/>
              </a:rPr>
              <a:t>tú?  </a:t>
            </a: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Si</a:t>
            </a:r>
          </a:p>
          <a:p>
            <a:pPr algn="ctr">
              <a:spcBef>
                <a:spcPct val="50000"/>
              </a:spcBef>
            </a:pPr>
            <a:endParaRPr lang="es-ES" sz="1200" b="1" dirty="0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800" b="1" dirty="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1476375" y="5445125"/>
            <a:ext cx="6480175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The way you treat her, what else can I do?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Por  la manera que la tratas ¿Qué más puedo hacer?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28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1476375" y="2924175"/>
            <a:ext cx="633571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403350" y="3573463"/>
            <a:ext cx="6192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(yes, yes 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(si, si, vas a perder a esa chica)</a:t>
            </a:r>
          </a:p>
        </p:txBody>
      </p:sp>
      <p:pic>
        <p:nvPicPr>
          <p:cNvPr id="20492" name="Picture 12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20493" name="Picture 13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5157788"/>
            <a:ext cx="709612" cy="771525"/>
          </a:xfrm>
          <a:prstGeom prst="rect">
            <a:avLst/>
          </a:prstGeom>
          <a:noFill/>
        </p:spPr>
      </p:pic>
      <p:pic>
        <p:nvPicPr>
          <p:cNvPr id="20494" name="Picture 1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20495" name="Picture 15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157788"/>
            <a:ext cx="719138" cy="781050"/>
          </a:xfrm>
          <a:prstGeom prst="rect">
            <a:avLst/>
          </a:prstGeom>
          <a:noFill/>
        </p:spPr>
      </p:pic>
      <p:pic>
        <p:nvPicPr>
          <p:cNvPr id="20496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068638"/>
            <a:ext cx="657225" cy="688975"/>
          </a:xfrm>
          <a:prstGeom prst="rect">
            <a:avLst/>
          </a:prstGeom>
          <a:noFill/>
        </p:spPr>
      </p:pic>
      <p:pic>
        <p:nvPicPr>
          <p:cNvPr id="20497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3068638"/>
            <a:ext cx="657225" cy="688975"/>
          </a:xfrm>
          <a:prstGeom prst="rect">
            <a:avLst/>
          </a:prstGeom>
          <a:noFill/>
        </p:spPr>
      </p:pic>
      <p:pic>
        <p:nvPicPr>
          <p:cNvPr id="20498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6021388"/>
            <a:ext cx="358775" cy="336550"/>
          </a:xfrm>
          <a:prstGeom prst="rect">
            <a:avLst/>
          </a:prstGeom>
          <a:noFill/>
        </p:spPr>
      </p:pic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6443663" y="638175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7451725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15272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  <p:bldP spid="20486" grpId="0"/>
      <p:bldP spid="20487" grpId="0"/>
      <p:bldP spid="20488" grpId="0"/>
      <p:bldP spid="20489" grpId="0"/>
      <p:bldP spid="20490" grpId="0"/>
      <p:bldP spid="204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uzz_br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547813" y="2997200"/>
            <a:ext cx="6335712" cy="121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latin typeface="Comic Sans MS" pitchFamily="66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476375" y="3716338"/>
            <a:ext cx="6408738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that girl</a:t>
            </a:r>
            <a:r>
              <a:rPr lang="es-ES" sz="14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(yes, yes You're going to lose that girl)</a:t>
            </a:r>
          </a:p>
          <a:p>
            <a:pPr algn="ctr"/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a esa chica (si, si vas a perder a esa chica)</a:t>
            </a:r>
          </a:p>
          <a:p>
            <a:pPr algn="ctr"/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763713" y="476250"/>
            <a:ext cx="57610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If you don't take her out tonight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Si no la sacas a ella esta noche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547813" y="1125538"/>
            <a:ext cx="63373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She's going to change her mind (She's going to change her mind)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Cambiará de idea (cambiará de idea)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835150" y="1773238"/>
            <a:ext cx="5545138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 will take her out tonight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yo la sacaré esta noche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1403350" y="2349500"/>
            <a:ext cx="66262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And I will treat her kind (oh no, treat her kind 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la trataré amablemente (oh, no, la trataré amablemente)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200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547813" y="4292600"/>
            <a:ext cx="6553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You're going to lose (yes, yes You're going to lose that girl)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Vas a perder (si, si vas a perder a esa chica)</a:t>
            </a:r>
          </a:p>
        </p:txBody>
      </p:sp>
      <p:pic>
        <p:nvPicPr>
          <p:cNvPr id="21514" name="Picture 10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404813"/>
            <a:ext cx="709612" cy="771525"/>
          </a:xfrm>
          <a:prstGeom prst="rect">
            <a:avLst/>
          </a:prstGeom>
          <a:noFill/>
        </p:spPr>
      </p:pic>
      <p:pic>
        <p:nvPicPr>
          <p:cNvPr id="21515" name="Picture 11" descr="Animación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5084763"/>
            <a:ext cx="709613" cy="771525"/>
          </a:xfrm>
          <a:prstGeom prst="rect">
            <a:avLst/>
          </a:prstGeom>
          <a:noFill/>
        </p:spPr>
      </p:pic>
      <p:pic>
        <p:nvPicPr>
          <p:cNvPr id="21516" name="Picture 12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21517" name="Picture 13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084763"/>
            <a:ext cx="719138" cy="781050"/>
          </a:xfrm>
          <a:prstGeom prst="rect">
            <a:avLst/>
          </a:prstGeom>
          <a:noFill/>
        </p:spPr>
      </p:pic>
      <p:pic>
        <p:nvPicPr>
          <p:cNvPr id="21518" name="Picture 14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997200"/>
            <a:ext cx="657225" cy="688975"/>
          </a:xfrm>
          <a:prstGeom prst="rect">
            <a:avLst/>
          </a:prstGeom>
          <a:noFill/>
        </p:spPr>
      </p:pic>
      <p:pic>
        <p:nvPicPr>
          <p:cNvPr id="21519" name="Picture 15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2997200"/>
            <a:ext cx="657225" cy="688975"/>
          </a:xfrm>
          <a:prstGeom prst="rect">
            <a:avLst/>
          </a:prstGeom>
          <a:noFill/>
        </p:spPr>
      </p:pic>
      <p:pic>
        <p:nvPicPr>
          <p:cNvPr id="21520" name="Picture 1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21522" name="Picture 18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  <p:bldP spid="21512" grpId="0"/>
      <p:bldP spid="215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2531" name="Picture 3" descr="revolver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14488"/>
            <a:ext cx="4176712" cy="4129088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101600">
              <a:srgbClr val="FF0066">
                <a:alpha val="6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3071802" y="428604"/>
            <a:ext cx="30765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RUN FOR YOUR LIFE</a:t>
            </a:r>
          </a:p>
        </p:txBody>
      </p:sp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4429124" y="1071546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1965</a:t>
            </a:r>
          </a:p>
        </p:txBody>
      </p:sp>
      <p:pic>
        <p:nvPicPr>
          <p:cNvPr id="22534" name="Picture 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572000" y="3500438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Revolver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500">
    <p:sndAc>
      <p:stSnd>
        <p:snd r:embed="rId2" name="083.- Run for your life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urple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-900113" y="404813"/>
            <a:ext cx="72723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Well I'd rather see you dead,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Bueno, preferiría verte muerta, muchachita</a:t>
            </a:r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755650" y="1052513"/>
            <a:ext cx="38877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Than to be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 que estés con otro hombre</a:t>
            </a: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827088" y="1700213"/>
            <a:ext cx="3816350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You'd better keep your head,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 que no pierdas la cabeza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endParaRPr lang="es-ES" sz="28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900113" y="2349500"/>
            <a:ext cx="3529012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Or I won't know where I am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O no responderé por mis actos</a:t>
            </a:r>
            <a:r>
              <a:rPr lang="es-ES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68313" y="3068638"/>
            <a:ext cx="46799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You’d better run for your life if you can,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corras por tu vida, si puedes, muchachita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684213" y="3789363"/>
            <a:ext cx="43195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Hide your head in the sand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esconde  tu cabeza en el polvo, muchachita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755650" y="4437063"/>
            <a:ext cx="4103688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Catch you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Si te sorprendo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con otro hombre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84213" y="5157788"/>
            <a:ext cx="42481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755650" y="5084763"/>
            <a:ext cx="3960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That's the end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Ese el el fin, muchachita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755650" y="5876925"/>
            <a:ext cx="41052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1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971550" y="5734050"/>
            <a:ext cx="3529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Well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know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that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I'm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a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wicked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guy</a:t>
            </a:r>
            <a:r>
              <a:rPr lang="es-ES" sz="1400" b="1" dirty="0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Bueno,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tú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sabes que soy un chico malo</a:t>
            </a: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5003800" y="404813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And I was borned with a jealous mind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nací con una mente celosa 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4787900" y="1052513"/>
            <a:ext cx="39608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And I can't spend my whole life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no puedo dedicar mi vida entera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4859338" y="1700213"/>
            <a:ext cx="3744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Trying just to make you toe the line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Intentando  que te conformes</a:t>
            </a:r>
            <a:r>
              <a:rPr lang="es-ES" sz="1200" b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200" b="1">
                <a:latin typeface="Comic Sans MS" pitchFamily="66" charset="0"/>
              </a:rPr>
              <a:t> </a:t>
            </a: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3924300" y="2420938"/>
            <a:ext cx="55451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You'd better run for your life if you can,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 que corras por tu vida si puedes, muchachita</a:t>
            </a:r>
            <a:r>
              <a:rPr lang="es-ES" sz="1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5219700" y="3068638"/>
            <a:ext cx="36734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Hide your head in the sand,little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Esconde tu cabeza en el polvo, muchachita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5148263" y="3789363"/>
            <a:ext cx="359886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Catch you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Si te sorprendo con otro hombre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5219700" y="4437063"/>
            <a:ext cx="34559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That's the end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el fin, muchachita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5076825" y="5084763"/>
            <a:ext cx="36004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Let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this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be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a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sermon</a:t>
            </a:r>
            <a:endParaRPr lang="es-ES" sz="1400" b="1" dirty="0">
              <a:solidFill>
                <a:srgbClr val="FFFF66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deja que </a:t>
            </a:r>
            <a:r>
              <a:rPr lang="es-ES" sz="1200" b="1" dirty="0" err="1" smtClean="0">
                <a:solidFill>
                  <a:schemeClr val="bg1"/>
                </a:solidFill>
                <a:latin typeface="Comic Sans MS" pitchFamily="66" charset="0"/>
              </a:rPr>
              <a:t>ésto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sea un sermón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23574" name="Picture 2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908050"/>
            <a:ext cx="657225" cy="688975"/>
          </a:xfrm>
          <a:prstGeom prst="rect">
            <a:avLst/>
          </a:prstGeom>
          <a:noFill/>
        </p:spPr>
      </p:pic>
      <p:pic>
        <p:nvPicPr>
          <p:cNvPr id="23575" name="Picture 2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6775" y="908050"/>
            <a:ext cx="657225" cy="688975"/>
          </a:xfrm>
          <a:prstGeom prst="rect">
            <a:avLst/>
          </a:prstGeom>
          <a:noFill/>
        </p:spPr>
      </p:pic>
      <p:pic>
        <p:nvPicPr>
          <p:cNvPr id="23576" name="Picture 2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5013325"/>
            <a:ext cx="657225" cy="688975"/>
          </a:xfrm>
          <a:prstGeom prst="rect">
            <a:avLst/>
          </a:prstGeom>
          <a:noFill/>
        </p:spPr>
      </p:pic>
      <p:pic>
        <p:nvPicPr>
          <p:cNvPr id="23577" name="Picture 2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6775" y="5084763"/>
            <a:ext cx="657225" cy="688975"/>
          </a:xfrm>
          <a:prstGeom prst="rect">
            <a:avLst/>
          </a:prstGeom>
          <a:noFill/>
        </p:spPr>
      </p:pic>
      <p:pic>
        <p:nvPicPr>
          <p:cNvPr id="23578" name="Picture 2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23579" name="Text Box 27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3581" name="Text Box 2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30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6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  <p:bldP spid="23559" grpId="0"/>
      <p:bldP spid="23560" grpId="0"/>
      <p:bldP spid="23561" grpId="0"/>
      <p:bldP spid="23563" grpId="0"/>
      <p:bldP spid="23565" grpId="0"/>
      <p:bldP spid="23566" grpId="0"/>
      <p:bldP spid="23567" grpId="0"/>
      <p:bldP spid="23568" grpId="0"/>
      <p:bldP spid="23569" grpId="0"/>
      <p:bldP spid="23570" grpId="0"/>
      <p:bldP spid="23571" grpId="0"/>
      <p:bldP spid="23572" grpId="0"/>
      <p:bldP spid="235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urple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900113" y="260350"/>
            <a:ext cx="36004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 mean everything I said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Hablo en serio todo lo que te dije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187450" y="836613"/>
            <a:ext cx="30241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Baby, I'm determined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nena, estoy decidido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258888" y="1412875"/>
            <a:ext cx="29527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And I rather see you dead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preferiría verte muerta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23850" y="2060575"/>
            <a:ext cx="4967288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You'd better run for your life if you can,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 que corras por tu vida si puedes, muchachita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28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39750" y="2708275"/>
            <a:ext cx="44640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Hide your head in the sand,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Esconde tu cabeza en el polvo, muchachita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539750" y="3357563"/>
            <a:ext cx="4319588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Catch you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Si te sorprendo con otro hombre</a:t>
            </a: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539750" y="3933825"/>
            <a:ext cx="439261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That's the end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Eso es el fin, muchachita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900113" y="5229225"/>
            <a:ext cx="3673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Than to be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 que estés con otro hombre</a:t>
            </a:r>
            <a:endParaRPr lang="es-ES" sz="28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827088" y="5876925"/>
            <a:ext cx="37449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You'd better keep your head,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 que no pierdas la cabeza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4859338" y="620713"/>
            <a:ext cx="374491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Or I won't know where I am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O no responderé por mis actos</a:t>
            </a:r>
            <a:r>
              <a:rPr lang="es-ES" sz="12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4318000" y="1341438"/>
            <a:ext cx="48260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You'd better run for your life if you can,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Sería mejor que corras por tu vida si puedes, muchachita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827088" y="4581525"/>
            <a:ext cx="3889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I'd rather see you dead,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preferiría verte muerta, muchachita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4643438" y="2276475"/>
            <a:ext cx="45005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Hide your head in the sand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esconde tu cabeza en el polvo, muchachita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2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2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4932363" y="2997200"/>
            <a:ext cx="38512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Catch you with another man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Si te sorprendo con otro hombre</a:t>
            </a:r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12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4787900" y="3716338"/>
            <a:ext cx="4067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That's the end little girl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ese el fin, muchachita</a:t>
            </a: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5219700" y="4292600"/>
            <a:ext cx="33115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na, na, na…….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na, na, na…….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24595" name="Picture 19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657225" cy="688975"/>
          </a:xfrm>
          <a:prstGeom prst="rect">
            <a:avLst/>
          </a:prstGeom>
          <a:noFill/>
        </p:spPr>
      </p:pic>
      <p:pic>
        <p:nvPicPr>
          <p:cNvPr id="24596" name="Picture 20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76250"/>
            <a:ext cx="657225" cy="688975"/>
          </a:xfrm>
          <a:prstGeom prst="rect">
            <a:avLst/>
          </a:prstGeom>
          <a:noFill/>
        </p:spPr>
      </p:pic>
      <p:pic>
        <p:nvPicPr>
          <p:cNvPr id="24597" name="Picture 2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97425"/>
            <a:ext cx="657225" cy="688975"/>
          </a:xfrm>
          <a:prstGeom prst="rect">
            <a:avLst/>
          </a:prstGeom>
          <a:noFill/>
        </p:spPr>
      </p:pic>
      <p:pic>
        <p:nvPicPr>
          <p:cNvPr id="24598" name="Picture 2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4868863"/>
            <a:ext cx="657225" cy="688975"/>
          </a:xfrm>
          <a:prstGeom prst="rect">
            <a:avLst/>
          </a:prstGeom>
          <a:noFill/>
        </p:spPr>
      </p:pic>
      <p:pic>
        <p:nvPicPr>
          <p:cNvPr id="24599" name="Picture 23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24601" name="Picture 25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24602" name="Text Box 26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24604" name="Text Box 28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9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  <p:bldP spid="24583" grpId="0"/>
      <p:bldP spid="24584" grpId="0"/>
      <p:bldP spid="24585" grpId="0"/>
      <p:bldP spid="24586" grpId="0"/>
      <p:bldP spid="24587" grpId="0"/>
      <p:bldP spid="24588" grpId="0"/>
      <p:bldP spid="24589" grpId="0"/>
      <p:bldP spid="24590" grpId="0"/>
      <p:bldP spid="24591" grpId="0"/>
      <p:bldP spid="24592" grpId="0"/>
      <p:bldP spid="24593" grpId="0"/>
      <p:bldP spid="245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5603" name="Picture 3" descr="rubber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4176712" cy="4129087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3143240" y="357166"/>
            <a:ext cx="3000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I'M ONLY SLEEPING</a:t>
            </a:r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4286248" y="857232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1966</a:t>
            </a:r>
          </a:p>
        </p:txBody>
      </p:sp>
      <p:pic>
        <p:nvPicPr>
          <p:cNvPr id="25607" name="Picture 7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Rubber Soul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orang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84213" y="333375"/>
            <a:ext cx="41751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When I wake up early in the morning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Cuando despierto temprano por la mañana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787900" y="692150"/>
            <a:ext cx="3743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Lift my head, I'm still yawning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Levanto mi cabeza, aún bostezo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900113" y="1125538"/>
            <a:ext cx="36718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When I'm in the middle of a dream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Cuando en el medio de un sueño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924300" y="1628775"/>
            <a:ext cx="5219700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Stay in bed, float up stream (float up stream)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Me quedo en la cama, remonto la corriente (remonto la corriente)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2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2800" b="1">
                <a:solidFill>
                  <a:srgbClr val="FFFF66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FF66"/>
                </a:solidFill>
                <a:latin typeface="Comic Sans MS" pitchFamily="66" charset="0"/>
              </a:rPr>
            </a:br>
            <a:endParaRPr lang="es-ES" sz="2800" b="1">
              <a:solidFill>
                <a:srgbClr val="FFFF66"/>
              </a:solidFill>
              <a:latin typeface="Comic Sans MS" pitchFamily="66" charset="0"/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539750" y="220503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Please, don't wake me, no, don't shake 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Por favor, no me despiertes, no, no me sacudas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4067175" y="2708275"/>
            <a:ext cx="468153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Leave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me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where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I am -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I'm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only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sleeping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Déjame en el lugar donde estoy -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sólo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estoy durmiendo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755650" y="3213100"/>
            <a:ext cx="3382963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Everybody seems to think I'm lazy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parecen pensar que soy un ocioso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4140200" y="3644900"/>
            <a:ext cx="44640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 don't mind, I think they're crazy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No me importa, yo pienso que están locos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684213" y="4076700"/>
            <a:ext cx="36718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Running everywhere at such a speed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Corriendo a todo lugar a tal velocidad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4284663" y="4508500"/>
            <a:ext cx="4391025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Till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they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find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there's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no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(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there's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no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)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Hasta que comprendan que es inútil (es inútil)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2800" b="1" dirty="0">
                <a:latin typeface="Comic Sans MS" pitchFamily="66" charset="0"/>
              </a:rPr>
              <a:t/>
            </a:r>
            <a:br>
              <a:rPr lang="es-ES" sz="2800" b="1" dirty="0">
                <a:latin typeface="Comic Sans MS" pitchFamily="66" charset="0"/>
              </a:rPr>
            </a:br>
            <a:endParaRPr lang="es-ES" sz="2800" b="1" dirty="0">
              <a:latin typeface="Comic Sans MS" pitchFamily="66" charset="0"/>
            </a:endParaRP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323850" y="4868863"/>
            <a:ext cx="421163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Please, don't spoil my day, I'm miles away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Por favor, no me estropees mi día, estoy tan lejos</a:t>
            </a:r>
            <a:endParaRPr lang="es-ES" sz="1200" b="1">
              <a:solidFill>
                <a:srgbClr val="FFFF66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4572000" y="5373688"/>
            <a:ext cx="4032250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And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after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I'm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only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sleeping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Y después de todo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sólo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estoy durmiendo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latin typeface="Comic Sans MS" pitchFamily="66" charset="0"/>
              </a:rPr>
              <a:t/>
            </a:r>
            <a:br>
              <a:rPr lang="es-ES" sz="1200" b="1" dirty="0">
                <a:latin typeface="Comic Sans MS" pitchFamily="66" charset="0"/>
              </a:rPr>
            </a:br>
            <a:endParaRPr lang="es-ES" sz="1200" b="1" dirty="0">
              <a:latin typeface="Comic Sans MS" pitchFamily="66" charset="0"/>
            </a:endParaRP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323850" y="5876925"/>
            <a:ext cx="45720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Keeping an eye on the world going by my window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Echando un vistazo al mundo que pasa por mi ventana</a:t>
            </a:r>
            <a:r>
              <a:rPr lang="es-ES" sz="1400" b="1">
                <a:latin typeface="Comic Sans MS" pitchFamily="66" charset="0"/>
              </a:rPr>
              <a:t/>
            </a:r>
            <a:br>
              <a:rPr lang="es-ES" sz="1400" b="1">
                <a:latin typeface="Comic Sans MS" pitchFamily="66" charset="0"/>
              </a:rPr>
            </a:br>
            <a:endParaRPr lang="es-ES" sz="1400" b="1">
              <a:latin typeface="Comic Sans MS" pitchFamily="66" charset="0"/>
            </a:endParaRPr>
          </a:p>
        </p:txBody>
      </p:sp>
      <p:pic>
        <p:nvPicPr>
          <p:cNvPr id="26640" name="Picture 16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052513"/>
            <a:ext cx="657225" cy="688975"/>
          </a:xfrm>
          <a:prstGeom prst="rect">
            <a:avLst/>
          </a:prstGeom>
          <a:noFill/>
        </p:spPr>
      </p:pic>
      <p:pic>
        <p:nvPicPr>
          <p:cNvPr id="26641" name="Picture 17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933825"/>
            <a:ext cx="657225" cy="688975"/>
          </a:xfrm>
          <a:prstGeom prst="rect">
            <a:avLst/>
          </a:prstGeom>
          <a:noFill/>
        </p:spPr>
      </p:pic>
      <p:pic>
        <p:nvPicPr>
          <p:cNvPr id="26642" name="Picture 18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404813"/>
            <a:ext cx="657225" cy="688975"/>
          </a:xfrm>
          <a:prstGeom prst="rect">
            <a:avLst/>
          </a:prstGeom>
          <a:noFill/>
        </p:spPr>
      </p:pic>
      <p:pic>
        <p:nvPicPr>
          <p:cNvPr id="26643" name="Picture 19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229225"/>
            <a:ext cx="657225" cy="688975"/>
          </a:xfrm>
          <a:prstGeom prst="rect">
            <a:avLst/>
          </a:prstGeom>
          <a:noFill/>
        </p:spPr>
      </p:pic>
      <p:pic>
        <p:nvPicPr>
          <p:cNvPr id="26644" name="Picture 20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6021388"/>
            <a:ext cx="358775" cy="336550"/>
          </a:xfrm>
          <a:prstGeom prst="rect">
            <a:avLst/>
          </a:prstGeom>
          <a:noFill/>
        </p:spPr>
      </p:pic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6659563" y="6381750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6647" name="Text Box 23"/>
          <p:cNvSpPr txBox="1">
            <a:spLocks noChangeArrowheads="1"/>
          </p:cNvSpPr>
          <p:nvPr/>
        </p:nvSpPr>
        <p:spPr bwMode="auto">
          <a:xfrm>
            <a:off x="7596188" y="6381750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4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80500">
    <p:sndAc>
      <p:stSnd>
        <p:snd r:embed="rId2" name="086.- I´m only sleep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9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6630" grpId="0"/>
      <p:bldP spid="26631" grpId="0"/>
      <p:bldP spid="26632" grpId="0"/>
      <p:bldP spid="26633" grpId="0"/>
      <p:bldP spid="26634" grpId="0"/>
      <p:bldP spid="26635" grpId="0"/>
      <p:bldP spid="26636" grpId="0"/>
      <p:bldP spid="26637" grpId="0"/>
      <p:bldP spid="26638" grpId="0"/>
      <p:bldP spid="266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orange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116013" y="333375"/>
            <a:ext cx="2735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Taking my time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Tomando mi tiempo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356100" y="692150"/>
            <a:ext cx="40322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Lying there and staring at the ceiling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Acostándome allí y mirando fijamente el techo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39750" y="1196975"/>
            <a:ext cx="35274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Waiting for a sleepy feeling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Esperando que sienta sueño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356100" y="1484313"/>
            <a:ext cx="39592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Please, don't spoil my day, I'm miles away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Por favor, no estropees mi día, estoy tan lejos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684213" y="1989138"/>
            <a:ext cx="33115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And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after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I'm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only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sleeping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Y después de todo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sólo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estoy durmiendo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4067175" y="2349500"/>
            <a:ext cx="468153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Keeping an eye on the world going by my window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Echando un vistazo al mundo que pasa por mi ventana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611188" y="2852738"/>
            <a:ext cx="3313112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Taking my time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Tomando mi tiempo</a:t>
            </a:r>
          </a:p>
          <a:p>
            <a:pPr algn="ctr">
              <a:spcBef>
                <a:spcPct val="50000"/>
              </a:spcBef>
            </a:pPr>
            <a:endParaRPr lang="es-ES" sz="1200" b="1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3924300" y="3141663"/>
            <a:ext cx="475297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When I wake up early in the morning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Cuando me despierto temprano por la mañana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684213" y="3644900"/>
            <a:ext cx="34575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Lift my head, I'm still yawning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Levanto mi cabeza, aún bostezo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4284663" y="4076700"/>
            <a:ext cx="39608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When I'm in the middle of a dream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Cuando en el medio de un sueño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0" y="4652963"/>
            <a:ext cx="54356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Stay in bed, float up stream (float up stream)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Me quedo en la cama, remonto la corriente (remonto la corriente)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FF66"/>
                </a:solidFill>
                <a:latin typeface="Comic Sans MS" pitchFamily="66" charset="0"/>
              </a:rPr>
            </a:br>
            <a:endParaRPr lang="es-ES" sz="2800" b="1">
              <a:solidFill>
                <a:srgbClr val="FFFF66"/>
              </a:solidFill>
              <a:latin typeface="Comic Sans MS" pitchFamily="66" charset="0"/>
            </a:endParaRP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4500563" y="5229225"/>
            <a:ext cx="43926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Please, don't wake me, no, don't shake 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Por favor, no me despiertes, no, no me sacudas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250825" y="5734050"/>
            <a:ext cx="439261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Leave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me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where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I am – I’ m </a:t>
            </a:r>
            <a:r>
              <a:rPr lang="es-ES" sz="1400" b="1" dirty="0" err="1">
                <a:solidFill>
                  <a:srgbClr val="FFFF66"/>
                </a:solidFill>
                <a:latin typeface="Comic Sans MS" pitchFamily="66" charset="0"/>
              </a:rPr>
              <a:t>only</a:t>
            </a:r>
            <a:r>
              <a:rPr lang="es-ES" sz="1400" b="1" dirty="0">
                <a:solidFill>
                  <a:srgbClr val="FFFF66"/>
                </a:solidFill>
                <a:latin typeface="Comic Sans MS" pitchFamily="66" charset="0"/>
              </a:rPr>
              <a:t> sleeping</a:t>
            </a:r>
          </a:p>
          <a:p>
            <a:pPr algn="ctr">
              <a:spcBef>
                <a:spcPct val="50000"/>
              </a:spcBef>
            </a:pPr>
            <a:r>
              <a:rPr lang="es-ES" sz="1200" b="1" dirty="0" err="1">
                <a:solidFill>
                  <a:schemeClr val="bg1"/>
                </a:solidFill>
                <a:latin typeface="Comic Sans MS" pitchFamily="66" charset="0"/>
              </a:rPr>
              <a:t>Dejame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 en el lugar donde estoy –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Sólo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estoy durmiendo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7664" name="Picture 16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719138" cy="781050"/>
          </a:xfrm>
          <a:prstGeom prst="rect">
            <a:avLst/>
          </a:prstGeom>
          <a:noFill/>
        </p:spPr>
      </p:pic>
      <p:pic>
        <p:nvPicPr>
          <p:cNvPr id="27665" name="Picture 17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333375"/>
            <a:ext cx="709613" cy="771525"/>
          </a:xfrm>
          <a:prstGeom prst="rect">
            <a:avLst/>
          </a:prstGeom>
          <a:noFill/>
        </p:spPr>
      </p:pic>
      <p:pic>
        <p:nvPicPr>
          <p:cNvPr id="27666" name="Picture 18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933825"/>
            <a:ext cx="657225" cy="688975"/>
          </a:xfrm>
          <a:prstGeom prst="rect">
            <a:avLst/>
          </a:prstGeom>
          <a:noFill/>
        </p:spPr>
      </p:pic>
      <p:pic>
        <p:nvPicPr>
          <p:cNvPr id="27667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3933825"/>
            <a:ext cx="657225" cy="688975"/>
          </a:xfrm>
          <a:prstGeom prst="rect">
            <a:avLst/>
          </a:prstGeom>
          <a:noFill/>
        </p:spPr>
      </p:pic>
      <p:pic>
        <p:nvPicPr>
          <p:cNvPr id="27668" name="Picture 20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IR A MENÚ</a:t>
            </a:r>
          </a:p>
        </p:txBody>
      </p:sp>
      <p:pic>
        <p:nvPicPr>
          <p:cNvPr id="27670" name="Picture 22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27671" name="Text Box 23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27673" name="Text Box 25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6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9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  <p:bldP spid="27655" grpId="0"/>
      <p:bldP spid="27656" grpId="0"/>
      <p:bldP spid="27657" grpId="0"/>
      <p:bldP spid="27658" grpId="0"/>
      <p:bldP spid="27659" grpId="0"/>
      <p:bldP spid="27660" grpId="0"/>
      <p:bldP spid="27661" grpId="0"/>
      <p:bldP spid="27662" grpId="0"/>
      <p:bldP spid="276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8675" name="Picture 3" descr="peppers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4993" y="2000240"/>
            <a:ext cx="3960382" cy="3905249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1928794" y="500042"/>
            <a:ext cx="58578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SGT. PEPPER'S LONELY HEARTS CLUB</a:t>
            </a:r>
          </a:p>
        </p:txBody>
      </p:sp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4357686" y="1142984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1967</a:t>
            </a:r>
          </a:p>
        </p:txBody>
      </p:sp>
      <p:pic>
        <p:nvPicPr>
          <p:cNvPr id="28678" name="Picture 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786314" y="3571876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Sgt. Pepper’s Lonely Hearts Club</a:t>
            </a:r>
            <a:endParaRPr lang="en-US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sndAc>
      <p:stSnd>
        <p:snd r:embed="rId2" name="098.- Sgt. Pepper´s lonely hearts club band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yellow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411413" y="404813"/>
            <a:ext cx="3887787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It was twenty years ago today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Hoy hace 20 años</a:t>
            </a: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195513" y="1052513"/>
            <a:ext cx="42481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Sgt.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Pepper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taught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the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band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to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play</a:t>
            </a:r>
            <a:endParaRPr lang="es-ES" sz="1400" b="1" dirty="0">
              <a:solidFill>
                <a:srgbClr val="00FFCC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Que el sargento Pimienta enseñó a tocar a la banda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2411413" y="1700213"/>
            <a:ext cx="38163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They've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been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going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in and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out</a:t>
            </a:r>
            <a:r>
              <a:rPr lang="es-ES" sz="1400" b="1" dirty="0">
                <a:solidFill>
                  <a:srgbClr val="00FFCC"/>
                </a:solidFill>
                <a:latin typeface="Comic Sans MS" pitchFamily="66" charset="0"/>
              </a:rPr>
              <a:t> of </a:t>
            </a:r>
            <a:r>
              <a:rPr lang="es-ES" sz="1400" b="1" dirty="0" err="1">
                <a:solidFill>
                  <a:srgbClr val="00FFCC"/>
                </a:solidFill>
                <a:latin typeface="Comic Sans MS" pitchFamily="66" charset="0"/>
              </a:rPr>
              <a:t>style</a:t>
            </a:r>
            <a:endParaRPr lang="es-ES" sz="1400" b="1" dirty="0">
              <a:solidFill>
                <a:srgbClr val="00FFCC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Ellos han estado de moda y pasados de moda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124075" y="2276475"/>
            <a:ext cx="4392613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But they're guaranteed to raise a smile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Pero con ellos está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garantizado la diversión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latin typeface="Comic Sans MS" pitchFamily="66" charset="0"/>
              </a:rPr>
              <a:t> 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484438" y="2924175"/>
            <a:ext cx="3529012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So may I introduce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Así que puedo presentarles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28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051050" y="3573463"/>
            <a:ext cx="4535488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The act you've known for all these years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El espectáculo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 han conocido durante todos esos años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763713" y="4221163"/>
            <a:ext cx="4967287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Sgt. Pepper's Lonely Hearts Club Band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La banda del Club de corazones solitarios del sargento Pimienta</a:t>
            </a: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00FFCC"/>
                </a:solidFill>
                <a:latin typeface="Comic Sans MS" pitchFamily="66" charset="0"/>
              </a:rPr>
            </a:br>
            <a:endParaRPr lang="es-ES" sz="1400" b="1">
              <a:solidFill>
                <a:srgbClr val="00FFCC"/>
              </a:solidFill>
              <a:latin typeface="Comic Sans MS" pitchFamily="66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331913" y="4868863"/>
            <a:ext cx="59039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We're Sgt. Pepper's Lonely Hearts Club Band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Somos la Banda del Club de los corazones solitarios del sargento Pimienta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5435600" y="1052513"/>
            <a:ext cx="4465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2051050" y="5516563"/>
            <a:ext cx="43195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We hope you will enjoy the show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Esperamos que se diviertan con el espectáculo</a:t>
            </a:r>
          </a:p>
        </p:txBody>
      </p:sp>
      <p:pic>
        <p:nvPicPr>
          <p:cNvPr id="29709" name="Picture 1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29710" name="Picture 1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2738"/>
            <a:ext cx="719138" cy="781050"/>
          </a:xfrm>
          <a:prstGeom prst="rect">
            <a:avLst/>
          </a:prstGeom>
          <a:noFill/>
        </p:spPr>
      </p:pic>
      <p:pic>
        <p:nvPicPr>
          <p:cNvPr id="29711" name="Picture 1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2997200"/>
            <a:ext cx="709613" cy="771525"/>
          </a:xfrm>
          <a:prstGeom prst="rect">
            <a:avLst/>
          </a:prstGeom>
          <a:noFill/>
        </p:spPr>
      </p:pic>
      <p:pic>
        <p:nvPicPr>
          <p:cNvPr id="29712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0713"/>
            <a:ext cx="657225" cy="688975"/>
          </a:xfrm>
          <a:prstGeom prst="rect">
            <a:avLst/>
          </a:prstGeom>
          <a:noFill/>
        </p:spPr>
      </p:pic>
      <p:pic>
        <p:nvPicPr>
          <p:cNvPr id="29713" name="Picture 1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157788"/>
            <a:ext cx="657225" cy="688975"/>
          </a:xfrm>
          <a:prstGeom prst="rect">
            <a:avLst/>
          </a:prstGeom>
          <a:noFill/>
        </p:spPr>
      </p:pic>
      <p:pic>
        <p:nvPicPr>
          <p:cNvPr id="29714" name="Picture 18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5013325"/>
            <a:ext cx="657225" cy="688975"/>
          </a:xfrm>
          <a:prstGeom prst="rect">
            <a:avLst/>
          </a:prstGeom>
          <a:noFill/>
        </p:spPr>
      </p:pic>
      <p:pic>
        <p:nvPicPr>
          <p:cNvPr id="29715" name="Picture 19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3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  <p:bldP spid="29704" grpId="0"/>
      <p:bldP spid="29705" grpId="0"/>
      <p:bldP spid="29706" grpId="0"/>
      <p:bldP spid="2970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yellow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763713" y="404813"/>
            <a:ext cx="54721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Sgt. Pepper's Lonely Hearts Club Band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La Banda del Club de los Corazones Solitarios del Sargento Pimienta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051050" y="1052513"/>
            <a:ext cx="4679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Sit back and let the evening go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Relájate y deja que la tarde transcurra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476375" y="1700213"/>
            <a:ext cx="59753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Sgt. Pepper's lonely, Sgt. Pepper's lonely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Los Solitarios del Sargento Pimienta, los Solitarios del Sargento Pimienta</a:t>
            </a: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763713" y="2349500"/>
            <a:ext cx="5329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Sgt. Pepper's Lonely Hearts Club Band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La Banda del Club de los Corazones Solitarios del Sargento Pimienta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2195513" y="2997200"/>
            <a:ext cx="42481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It's wonderful to be 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es maravilloso estar aquí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339975" y="3644900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It's certainly a thrill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Ciertamente es una emoción</a:t>
            </a: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00FFCC"/>
                </a:solidFill>
                <a:latin typeface="Comic Sans MS" pitchFamily="66" charset="0"/>
              </a:rPr>
            </a:br>
            <a:endParaRPr lang="es-ES" sz="1400" b="1">
              <a:solidFill>
                <a:srgbClr val="00FFCC"/>
              </a:solidFill>
              <a:latin typeface="Comic Sans MS" pitchFamily="66" charset="0"/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2555875" y="4221163"/>
            <a:ext cx="33115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You're such a lovely audience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Ustedes son un público fabulosa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1979613" y="4868863"/>
            <a:ext cx="46799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We'd like to take you home with us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Nos gustaría llevarlos a casa</a:t>
            </a:r>
            <a:r>
              <a:rPr lang="es-ES" sz="1200" b="1">
                <a:solidFill>
                  <a:srgbClr val="00FFCC"/>
                </a:solidFill>
                <a:latin typeface="Comic Sans MS" pitchFamily="66" charset="0"/>
              </a:rPr>
              <a:t> </a:t>
            </a:r>
            <a:r>
              <a:rPr lang="es-ES" sz="1400" b="1">
                <a:latin typeface="Comic Sans MS" pitchFamily="66" charset="0"/>
              </a:rPr>
              <a:t/>
            </a:r>
            <a:br>
              <a:rPr lang="es-ES" sz="1400" b="1">
                <a:latin typeface="Comic Sans MS" pitchFamily="66" charset="0"/>
              </a:rPr>
            </a:br>
            <a:endParaRPr lang="es-ES" sz="1400" b="1">
              <a:latin typeface="Comic Sans MS" pitchFamily="66" charset="0"/>
            </a:endParaRP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1979613" y="5516563"/>
            <a:ext cx="4681537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We'd love to take you home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Nos gustaría llevarlos a casa</a:t>
            </a: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30732" name="Picture 1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30733" name="Picture 1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157788"/>
            <a:ext cx="657225" cy="688975"/>
          </a:xfrm>
          <a:prstGeom prst="rect">
            <a:avLst/>
          </a:prstGeom>
          <a:noFill/>
        </p:spPr>
      </p:pic>
      <p:pic>
        <p:nvPicPr>
          <p:cNvPr id="30734" name="Picture 1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5157788"/>
            <a:ext cx="657225" cy="688975"/>
          </a:xfrm>
          <a:prstGeom prst="rect">
            <a:avLst/>
          </a:prstGeom>
          <a:noFill/>
        </p:spPr>
      </p:pic>
      <p:pic>
        <p:nvPicPr>
          <p:cNvPr id="30735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92150"/>
            <a:ext cx="657225" cy="688975"/>
          </a:xfrm>
          <a:prstGeom prst="rect">
            <a:avLst/>
          </a:prstGeom>
          <a:noFill/>
        </p:spPr>
      </p:pic>
      <p:pic>
        <p:nvPicPr>
          <p:cNvPr id="30736" name="Picture 16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2738"/>
            <a:ext cx="719138" cy="781050"/>
          </a:xfrm>
          <a:prstGeom prst="rect">
            <a:avLst/>
          </a:prstGeom>
          <a:noFill/>
        </p:spPr>
      </p:pic>
      <p:pic>
        <p:nvPicPr>
          <p:cNvPr id="30737" name="Picture 17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2924175"/>
            <a:ext cx="709613" cy="771525"/>
          </a:xfrm>
          <a:prstGeom prst="rect">
            <a:avLst/>
          </a:prstGeom>
          <a:noFill/>
        </p:spPr>
      </p:pic>
      <p:pic>
        <p:nvPicPr>
          <p:cNvPr id="30738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0741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3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  <p:bldP spid="30727" grpId="0"/>
      <p:bldP spid="30728" grpId="0"/>
      <p:bldP spid="30729" grpId="0"/>
      <p:bldP spid="30730" grpId="0"/>
      <p:bldP spid="307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yellow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979613" y="333375"/>
            <a:ext cx="46815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I don't really want to stop the show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Realmente no deseo detener el espectáculo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FF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692275" y="981075"/>
            <a:ext cx="5256213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But I thought that you might like to know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Pero pensé que ustedes podrían gustar saber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92275" y="1700213"/>
            <a:ext cx="5256213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That the singer's going to sing a song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 el cantante está por cantar una canción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28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124075" y="24209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And he wants you all to sing along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desea que ustedes canten una canción con él</a:t>
            </a:r>
            <a:r>
              <a:rPr lang="es-ES" sz="1400" b="1">
                <a:latin typeface="Comic Sans MS" pitchFamily="66" charset="0"/>
              </a:rPr>
              <a:t/>
            </a:r>
            <a:br>
              <a:rPr lang="es-ES" sz="1400" b="1">
                <a:latin typeface="Comic Sans MS" pitchFamily="66" charset="0"/>
              </a:rPr>
            </a:br>
            <a:endParaRPr lang="es-ES" sz="1400" b="1">
              <a:latin typeface="Comic Sans MS" pitchFamily="66" charset="0"/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339975" y="3068638"/>
            <a:ext cx="38163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So let me introduce to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Así que permítanme que lo presente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FFCC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FFCC"/>
                </a:solidFill>
                <a:latin typeface="Comic Sans MS" pitchFamily="66" charset="0"/>
              </a:rPr>
            </a:br>
            <a:endParaRPr lang="es-ES" sz="2800" b="1">
              <a:solidFill>
                <a:srgbClr val="00FFCC"/>
              </a:solidFill>
              <a:latin typeface="Comic Sans MS" pitchFamily="66" charset="0"/>
            </a:endParaRP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2195513" y="3716338"/>
            <a:ext cx="42481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The one and only Billy Shears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Al único e incomparable Billy Shears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FFCC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FFCC"/>
                </a:solidFill>
                <a:latin typeface="Comic Sans MS" pitchFamily="66" charset="0"/>
              </a:rPr>
            </a:br>
            <a:endParaRPr lang="es-ES" sz="2800" b="1">
              <a:solidFill>
                <a:srgbClr val="00FFCC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2800" b="1">
              <a:solidFill>
                <a:srgbClr val="00FFCC"/>
              </a:solidFill>
              <a:latin typeface="Comic Sans MS" pitchFamily="66" charset="0"/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684213" y="4365625"/>
            <a:ext cx="7416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And Sgt. Pepper's Lonely Hearts Club Band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Y la Banda del Club de corazones Solitarios del Sargento Pimienta</a:t>
            </a:r>
            <a:r>
              <a:rPr lang="es-ES" sz="1400" b="1">
                <a:solidFill>
                  <a:srgbClr val="00FFCC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31754" name="Picture 10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31755" name="Picture 11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92150"/>
            <a:ext cx="657225" cy="688975"/>
          </a:xfrm>
          <a:prstGeom prst="rect">
            <a:avLst/>
          </a:prstGeom>
          <a:noFill/>
        </p:spPr>
      </p:pic>
      <p:pic>
        <p:nvPicPr>
          <p:cNvPr id="31756" name="Picture 12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084763"/>
            <a:ext cx="657225" cy="688975"/>
          </a:xfrm>
          <a:prstGeom prst="rect">
            <a:avLst/>
          </a:prstGeom>
          <a:noFill/>
        </p:spPr>
      </p:pic>
      <p:pic>
        <p:nvPicPr>
          <p:cNvPr id="31757" name="Picture 13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5157788"/>
            <a:ext cx="657225" cy="688975"/>
          </a:xfrm>
          <a:prstGeom prst="rect">
            <a:avLst/>
          </a:prstGeom>
          <a:noFill/>
        </p:spPr>
      </p:pic>
      <p:pic>
        <p:nvPicPr>
          <p:cNvPr id="31758" name="Picture 14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2738"/>
            <a:ext cx="719138" cy="781050"/>
          </a:xfrm>
          <a:prstGeom prst="rect">
            <a:avLst/>
          </a:prstGeom>
          <a:noFill/>
        </p:spPr>
      </p:pic>
      <p:pic>
        <p:nvPicPr>
          <p:cNvPr id="31759" name="Picture 1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2924175"/>
            <a:ext cx="709613" cy="771525"/>
          </a:xfrm>
          <a:prstGeom prst="rect">
            <a:avLst/>
          </a:prstGeom>
          <a:noFill/>
        </p:spPr>
      </p:pic>
      <p:pic>
        <p:nvPicPr>
          <p:cNvPr id="31760" name="Picture 1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IR A MENÚ</a:t>
            </a:r>
          </a:p>
        </p:txBody>
      </p:sp>
      <p:pic>
        <p:nvPicPr>
          <p:cNvPr id="31762" name="Picture 18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  <p:bldP spid="317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2771" name="Picture 3" descr="magical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378" y="2000240"/>
            <a:ext cx="3959121" cy="3870324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2700338" y="476250"/>
            <a:ext cx="35528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ALL YOU NEED IS LOVE</a:t>
            </a:r>
          </a:p>
        </p:txBody>
      </p:sp>
      <p:sp>
        <p:nvSpPr>
          <p:cNvPr id="32773" name="WordArt 5"/>
          <p:cNvSpPr>
            <a:spLocks noChangeArrowheads="1" noChangeShapeType="1" noTextEdit="1"/>
          </p:cNvSpPr>
          <p:nvPr/>
        </p:nvSpPr>
        <p:spPr bwMode="auto">
          <a:xfrm>
            <a:off x="4211638" y="1052513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1967</a:t>
            </a:r>
          </a:p>
        </p:txBody>
      </p:sp>
      <p:pic>
        <p:nvPicPr>
          <p:cNvPr id="32774" name="Picture 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786314" y="357187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Magical Mystery Tour</a:t>
            </a:r>
            <a:endParaRPr lang="en-US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121.- All you need is love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ink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987675" y="260350"/>
            <a:ext cx="28082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Love, Love, Love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Amor,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CC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419475" y="908050"/>
            <a:ext cx="19431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Love, Love, Love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Amor,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CC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916238" y="1557338"/>
            <a:ext cx="29527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Love, Love, Love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Amor,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CC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827088" y="2205038"/>
            <a:ext cx="72009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There's nothing you can do that can't be done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no hay nada que puedas hacer que no pueda ser hecho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1403350" y="2852738"/>
            <a:ext cx="59769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sing that can't be sung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puedas cantar que no pueda ser cantado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684213" y="3500438"/>
            <a:ext cx="756126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say but you can learn how to play the game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puedas decir pero puedes aprender a jugar el juego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2700338" y="4149725"/>
            <a:ext cx="30972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It's easy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fácil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187450" y="4724400"/>
            <a:ext cx="6335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make that can't be made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 hacerse que no pueda ser hecho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1619250" y="5373688"/>
            <a:ext cx="54721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 one you can save that can't be saved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puedas salvar que no pueda ser salvado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33804" name="Picture 12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3805" name="Picture 13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33806" name="Picture 14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3807" name="Picture 15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3808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33809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33810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3811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3813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  <p:bldP spid="33799" grpId="0"/>
      <p:bldP spid="33800" grpId="0"/>
      <p:bldP spid="33801" grpId="0"/>
      <p:bldP spid="33802" grpId="0"/>
      <p:bldP spid="3380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ink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755650" y="476250"/>
            <a:ext cx="74882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do but you can learn how to be you in time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puedas hacer, pero puedes aprender a ser tu mismo con el tiempo 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627313" y="1196975"/>
            <a:ext cx="32400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It's easy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fácil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908175" y="1844675"/>
            <a:ext cx="47529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835150" y="2492375"/>
            <a:ext cx="48244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2124075" y="3141663"/>
            <a:ext cx="41767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2051050" y="3789363"/>
            <a:ext cx="4249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Amor es 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</a:t>
            </a:r>
            <a:endParaRPr lang="es-ES" sz="1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1763713" y="4437063"/>
            <a:ext cx="482441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1763713" y="5084763"/>
            <a:ext cx="47513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que 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1979613" y="5734050"/>
            <a:ext cx="46799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pic>
        <p:nvPicPr>
          <p:cNvPr id="34828" name="Picture 12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4829" name="Picture 13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4830" name="Picture 14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4831" name="Picture 15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34832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34833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34834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  <p:bldP spid="34823" grpId="0"/>
      <p:bldP spid="34824" grpId="0"/>
      <p:bldP spid="34825" grpId="0"/>
      <p:bldP spid="34826" grpId="0"/>
      <p:bldP spid="348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ink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268538" y="476250"/>
            <a:ext cx="424815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Amor </a:t>
            </a:r>
            <a:r>
              <a:rPr lang="es-ES" sz="1200" b="1" dirty="0" err="1">
                <a:solidFill>
                  <a:schemeClr val="bg1"/>
                </a:solidFill>
                <a:latin typeface="Comic Sans MS" pitchFamily="66" charset="0"/>
              </a:rPr>
              <a:t>estodo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</a:t>
            </a:r>
            <a:r>
              <a:rPr lang="es-ES" sz="1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166813" y="7148513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2800" b="1">
              <a:latin typeface="Comic Sans MS" pitchFamily="66" charset="0"/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763713" y="1196975"/>
            <a:ext cx="532923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know that isn't known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 saberse que no se haya sabido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908175" y="1916113"/>
            <a:ext cx="48958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Nothing you can see that isn't shown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que puedas verse que no se haya mostrado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1187450" y="2636838"/>
            <a:ext cx="648176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Nowhere you can be that isn't where you're meant to be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Ningún lugar que puedes estar que no sea el lugar donde intentaste estar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1547813" y="3284538"/>
            <a:ext cx="554513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It's easy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fácil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1476375" y="3933825"/>
            <a:ext cx="57594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2771775" y="4652963"/>
            <a:ext cx="30972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2051050" y="5373688"/>
            <a:ext cx="45354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pic>
        <p:nvPicPr>
          <p:cNvPr id="35852" name="Picture 12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5853" name="Picture 13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5854" name="Picture 14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35855" name="Picture 15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35856" name="Picture 16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5857" name="Picture 17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35858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5859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5861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3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  <p:bldP spid="35846" grpId="0"/>
      <p:bldP spid="35847" grpId="0"/>
      <p:bldP spid="35848" grpId="0"/>
      <p:bldP spid="35849" grpId="0"/>
      <p:bldP spid="35850" grpId="0"/>
      <p:bldP spid="3585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ink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835150" y="404813"/>
            <a:ext cx="511333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Amor es 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</a:t>
            </a:r>
            <a:endParaRPr lang="es-ES" sz="12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857356" y="1142984"/>
            <a:ext cx="50006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(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together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now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!) 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que 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(¡ todos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juntos,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ahora !)</a:t>
            </a:r>
            <a:endParaRPr lang="es-ES" sz="1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979613" y="1844675"/>
            <a:ext cx="482441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. (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Everybody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!)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(¡ todos !)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268538" y="2565400"/>
            <a:ext cx="40322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endParaRPr lang="es-ES" sz="1400" b="1" dirty="0">
              <a:solidFill>
                <a:srgbClr val="00CCFF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amor, amor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85720" y="3214686"/>
            <a:ext cx="885828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(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love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is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all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you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need</a:t>
            </a:r>
            <a:r>
              <a:rPr lang="es-ES" sz="1400" b="1" dirty="0" smtClean="0">
                <a:solidFill>
                  <a:srgbClr val="00CCFF"/>
                </a:solidFill>
                <a:latin typeface="Comic Sans MS" pitchFamily="66" charset="0"/>
              </a:rPr>
              <a:t>)……...</a:t>
            </a:r>
            <a:r>
              <a:rPr lang="es-ES" sz="1400" b="1" dirty="0" err="1" smtClean="0">
                <a:solidFill>
                  <a:srgbClr val="00CCFF"/>
                </a:solidFill>
                <a:latin typeface="Comic Sans MS" pitchFamily="66" charset="0"/>
              </a:rPr>
              <a:t>Yee-hai</a:t>
            </a:r>
            <a:r>
              <a:rPr lang="es-ES" sz="1400" b="1" dirty="0" smtClean="0">
                <a:solidFill>
                  <a:srgbClr val="00CCFF"/>
                </a:solidFill>
                <a:latin typeface="Comic Sans MS" pitchFamily="66" charset="0"/>
              </a:rPr>
              <a:t>!                                     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Amor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es todo lo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que ustedes necesitan,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amor es todo lo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que ustedes necesitan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(amor es todo lo que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ustedes necesitan)………¡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Ye-jai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..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i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1357290" y="3929066"/>
            <a:ext cx="60483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Oh </a:t>
            </a:r>
            <a:r>
              <a:rPr lang="es-ES" sz="1400" b="1" dirty="0" err="1">
                <a:solidFill>
                  <a:srgbClr val="00CCFF"/>
                </a:solidFill>
                <a:latin typeface="Comic Sans MS" pitchFamily="66" charset="0"/>
              </a:rPr>
              <a:t>yeah</a:t>
            </a:r>
            <a:r>
              <a:rPr lang="es-ES" sz="1400" b="1" dirty="0">
                <a:solidFill>
                  <a:srgbClr val="00CCFF"/>
                </a:solidFill>
                <a:latin typeface="Comic Sans MS" pitchFamily="66" charset="0"/>
              </a:rPr>
              <a:t>!</a:t>
            </a:r>
          </a:p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¡Oh, si!</a:t>
            </a: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> 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971550" y="4581525"/>
            <a:ext cx="691356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She loves you, yeah yeah yeah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Ella te ama, si, si, si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771775" y="5229225"/>
            <a:ext cx="331311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CCFF"/>
                </a:solidFill>
                <a:latin typeface="Comic Sans MS" pitchFamily="66" charset="0"/>
              </a:rPr>
              <a:t>She loves you, yeah yeah yeah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Ella te ama, si, si ,si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36875" name="Picture 11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6876" name="Picture 12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6877" name="Picture 13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36878" name="Picture 14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6879" name="Picture 15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420938"/>
            <a:ext cx="657225" cy="688975"/>
          </a:xfrm>
          <a:prstGeom prst="rect">
            <a:avLst/>
          </a:prstGeom>
          <a:noFill/>
        </p:spPr>
      </p:pic>
      <p:pic>
        <p:nvPicPr>
          <p:cNvPr id="36880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420938"/>
            <a:ext cx="657225" cy="688975"/>
          </a:xfrm>
          <a:prstGeom prst="rect">
            <a:avLst/>
          </a:prstGeom>
          <a:noFill/>
        </p:spPr>
      </p:pic>
      <p:pic>
        <p:nvPicPr>
          <p:cNvPr id="36881" name="Picture 17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36883" name="Picture 19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36884" name="Text Box 20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36886" name="Text Box 22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FFFF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3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9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  <p:bldP spid="36870" grpId="0"/>
      <p:bldP spid="36871" grpId="0"/>
      <p:bldP spid="36872" grpId="0"/>
      <p:bldP spid="36873" grpId="0"/>
      <p:bldP spid="3687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800" b="1">
              <a:latin typeface="Comic Sans MS" pitchFamily="66" charset="0"/>
            </a:endParaRPr>
          </a:p>
        </p:txBody>
      </p:sp>
      <p:pic>
        <p:nvPicPr>
          <p:cNvPr id="37891" name="Picture 3" descr="Carátula del álbum">
            <a:hlinkClick r:id="rId3" tooltip="Carátula del álbum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1643050"/>
            <a:ext cx="4032250" cy="4032250"/>
          </a:xfrm>
          <a:prstGeom prst="rect">
            <a:avLst/>
          </a:prstGeom>
          <a:noFill/>
          <a:ln w="57150" cmpd="thickThin">
            <a:solidFill>
              <a:schemeClr val="bg1"/>
            </a:solidFill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3203575" y="476250"/>
            <a:ext cx="25908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DEAR PRUDENCE</a:t>
            </a:r>
          </a:p>
        </p:txBody>
      </p:sp>
      <p:sp>
        <p:nvSpPr>
          <p:cNvPr id="37894" name="WordArt 6"/>
          <p:cNvSpPr>
            <a:spLocks noChangeArrowheads="1" noChangeShapeType="1" noTextEdit="1"/>
          </p:cNvSpPr>
          <p:nvPr/>
        </p:nvSpPr>
        <p:spPr bwMode="auto">
          <a:xfrm>
            <a:off x="4284663" y="1052513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1968</a:t>
            </a:r>
          </a:p>
        </p:txBody>
      </p:sp>
      <p:pic>
        <p:nvPicPr>
          <p:cNvPr id="37895" name="Picture 7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white Album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14500">
    <p:sndAc>
      <p:stSnd>
        <p:snd r:embed="rId2" name="123.- Dear prudence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reen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5076825" y="404813"/>
            <a:ext cx="30241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611188" y="765175"/>
            <a:ext cx="39608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come out to play?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saldrás a jugar?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5292725" y="1268413"/>
            <a:ext cx="25923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3744912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greet the brand new day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Saluda el flamante día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28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932363" y="2133600"/>
            <a:ext cx="33845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 sun is up, the sky is blue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 sol está en lo alto y el cielo es azul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611188" y="2565400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It's beautiful and so are you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hermoso y así eres tú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5219700" y="2997200"/>
            <a:ext cx="26638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611188" y="3500438"/>
            <a:ext cx="374491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come out to play?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saldrás a jugar?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5076825" y="3933825"/>
            <a:ext cx="29527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900113" y="4365625"/>
            <a:ext cx="30241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open up your eyes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abre tus ojos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5364163" y="4868863"/>
            <a:ext cx="230346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971550" y="5229225"/>
            <a:ext cx="295116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see the sunny skies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mira los cielos soleados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38927" name="Picture 15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8928" name="Picture 16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38929" name="Picture 17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8930" name="Picture 18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8931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38932" name="Picture 20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38933" name="Picture 21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8934" name="Text Box 22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8936" name="Text Box 24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5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6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8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  <p:bldP spid="38919" grpId="0"/>
      <p:bldP spid="38920" grpId="0"/>
      <p:bldP spid="38921" grpId="0"/>
      <p:bldP spid="38922" grpId="0"/>
      <p:bldP spid="38923" grpId="0"/>
      <p:bldP spid="38924" grpId="0"/>
      <p:bldP spid="38925" grpId="0"/>
      <p:bldP spid="389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green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4284663" y="549275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 wind is low the birds will sing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 viento es mínimo, los pájaros cantarán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611188" y="1125538"/>
            <a:ext cx="38163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That you are part of everything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 tú eres parte de todo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4932363" y="1484313"/>
            <a:ext cx="30956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  <a:r>
              <a:rPr lang="es-ES" sz="12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11188" y="1989138"/>
            <a:ext cx="3744912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open up your eyes?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abrirás tus ojos?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4572000" y="2420938"/>
            <a:ext cx="36718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Look around round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Mira alrededor, alrededor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900113" y="2852738"/>
            <a:ext cx="37449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Look around round round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Mira alrededor, alrededor, alrededor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4500563" y="3284538"/>
            <a:ext cx="38877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Look around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mira alrededor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684213" y="3789363"/>
            <a:ext cx="33845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4643438" y="4221163"/>
            <a:ext cx="3600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let me see you smile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déjame ver tu sonrisa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755650" y="4652963"/>
            <a:ext cx="31686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4716463" y="5084763"/>
            <a:ext cx="32400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like a little child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como una niña pequeña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755650" y="5516563"/>
            <a:ext cx="33845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 clouds will be a daisy chain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las nubes serán una cadena de margaritas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39951" name="Picture 15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39952" name="Picture 16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549275"/>
            <a:ext cx="709613" cy="771525"/>
          </a:xfrm>
          <a:prstGeom prst="rect">
            <a:avLst/>
          </a:prstGeom>
          <a:noFill/>
        </p:spPr>
      </p:pic>
      <p:pic>
        <p:nvPicPr>
          <p:cNvPr id="39953" name="Picture 17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39954" name="Picture 18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39955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39956" name="Picture 20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39957" name="Picture 21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39958" name="Text Box 22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5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  <p:bldP spid="39945" grpId="0"/>
      <p:bldP spid="39946" grpId="0"/>
      <p:bldP spid="39947" grpId="0"/>
      <p:bldP spid="39948" grpId="0"/>
      <p:bldP spid="39949" grpId="0"/>
      <p:bldP spid="399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green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971550" y="549275"/>
            <a:ext cx="32400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So let me see you smile again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así que déjame ver tu sonrisa otra vez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148263" y="1052513"/>
            <a:ext cx="33115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684213" y="1557338"/>
            <a:ext cx="38163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let me see you smile?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me dejarás verte sonreír?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219700" y="1989138"/>
            <a:ext cx="309562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827088" y="2565400"/>
            <a:ext cx="34559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come out to play?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saldrás a jugar?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5292725" y="2997200"/>
            <a:ext cx="30241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611188" y="3500438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greet the brand new day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Saluda el flamante día</a:t>
            </a: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4716463" y="3933825"/>
            <a:ext cx="41052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 sun is up, the sky is blue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 sol está en lo alto y el cielo es azul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827088" y="4508500"/>
            <a:ext cx="35290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It's beautiful and so are you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es hermoso y así eres tú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5292725" y="4941888"/>
            <a:ext cx="29527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Dear Prudence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querida Prudencia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468313" y="5445125"/>
            <a:ext cx="4176712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won't you come out to play?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¿no saldrás a jugar?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40974" name="Picture 14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250"/>
            <a:ext cx="719138" cy="781050"/>
          </a:xfrm>
          <a:prstGeom prst="rect">
            <a:avLst/>
          </a:prstGeom>
          <a:noFill/>
        </p:spPr>
      </p:pic>
      <p:pic>
        <p:nvPicPr>
          <p:cNvPr id="40975" name="Picture 15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549275"/>
            <a:ext cx="709613" cy="771525"/>
          </a:xfrm>
          <a:prstGeom prst="rect">
            <a:avLst/>
          </a:prstGeom>
          <a:noFill/>
        </p:spPr>
      </p:pic>
      <p:pic>
        <p:nvPicPr>
          <p:cNvPr id="40976" name="Picture 16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24400"/>
            <a:ext cx="719138" cy="781050"/>
          </a:xfrm>
          <a:prstGeom prst="rect">
            <a:avLst/>
          </a:prstGeom>
          <a:noFill/>
        </p:spPr>
      </p:pic>
      <p:pic>
        <p:nvPicPr>
          <p:cNvPr id="40977" name="Picture 17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40978" name="Picture 18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781300"/>
            <a:ext cx="657225" cy="688975"/>
          </a:xfrm>
          <a:prstGeom prst="rect">
            <a:avLst/>
          </a:prstGeom>
          <a:noFill/>
        </p:spPr>
      </p:pic>
      <p:pic>
        <p:nvPicPr>
          <p:cNvPr id="40979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781300"/>
            <a:ext cx="657225" cy="688975"/>
          </a:xfrm>
          <a:prstGeom prst="rect">
            <a:avLst/>
          </a:prstGeom>
          <a:noFill/>
        </p:spPr>
      </p:pic>
      <p:pic>
        <p:nvPicPr>
          <p:cNvPr id="40980" name="Picture 20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40982" name="Picture 22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6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  <p:bldP spid="40967" grpId="0"/>
      <p:bldP spid="40968" grpId="0"/>
      <p:bldP spid="40969" grpId="0"/>
      <p:bldP spid="40970" grpId="0"/>
      <p:bldP spid="40971" grpId="0"/>
      <p:bldP spid="40972" grpId="0"/>
      <p:bldP spid="4097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800" b="1">
              <a:latin typeface="Comic Sans MS" pitchFamily="66" charset="0"/>
            </a:endParaRPr>
          </a:p>
        </p:txBody>
      </p:sp>
      <p:pic>
        <p:nvPicPr>
          <p:cNvPr id="41987" name="Picture 3" descr="submarine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4545"/>
            <a:ext cx="3960811" cy="3882668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41988" name="WordArt 4"/>
          <p:cNvSpPr>
            <a:spLocks noChangeArrowheads="1" noChangeShapeType="1" noTextEdit="1"/>
          </p:cNvSpPr>
          <p:nvPr/>
        </p:nvSpPr>
        <p:spPr bwMode="auto">
          <a:xfrm>
            <a:off x="2916238" y="476250"/>
            <a:ext cx="31813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YELLOW SUBMARINE</a:t>
            </a:r>
          </a:p>
        </p:txBody>
      </p:sp>
      <p:sp>
        <p:nvSpPr>
          <p:cNvPr id="41989" name="WordArt 5"/>
          <p:cNvSpPr>
            <a:spLocks noChangeArrowheads="1" noChangeShapeType="1" noTextEdit="1"/>
          </p:cNvSpPr>
          <p:nvPr/>
        </p:nvSpPr>
        <p:spPr bwMode="auto">
          <a:xfrm>
            <a:off x="4284663" y="1052513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41991" name="Picture 7" descr="boton_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3132138" y="6021388"/>
            <a:ext cx="2519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AVANCE AUTOMATICO                      NO HACER CLIC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786314" y="357187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Yellow Submarine</a:t>
            </a:r>
            <a:endParaRPr lang="en-US" sz="20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6" descr="boton_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blu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787900" y="476250"/>
            <a:ext cx="38163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In the town where I was born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En el pueblo donde yo había nacido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684213" y="1052513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Lived a man who sailed to sea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Vivía un hombre que navegó en el mar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859338" y="1484313"/>
            <a:ext cx="367347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And he told us of his life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él nos contó de su vida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827088" y="1916113"/>
            <a:ext cx="34559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In the land of submarines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En la tierra de los submarinos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4500563" y="2349500"/>
            <a:ext cx="4248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So we sailed on to the sun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Así que navegamos hacia delante en dirección del sol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539750" y="2852738"/>
            <a:ext cx="38163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Till we found the sea of green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Hasta que encontramos el mar de color verde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4643438" y="3284538"/>
            <a:ext cx="4176712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And we lived beneath the waves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vivíamos debajo de las olas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endParaRPr lang="es-ES" sz="2800" b="1">
              <a:latin typeface="Comic Sans MS" pitchFamily="66" charset="0"/>
            </a:endParaRP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68313" y="3789363"/>
            <a:ext cx="3887787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In our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En nuestro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4572000" y="4149725"/>
            <a:ext cx="417671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539750" y="4724400"/>
            <a:ext cx="38893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4356100" y="5084763"/>
            <a:ext cx="43926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539750" y="5637213"/>
            <a:ext cx="39608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43023" name="Picture 15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43024" name="Picture 16" descr="Animación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43025" name="Picture 17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43026" name="Picture 18" descr="Animación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pic>
        <p:nvPicPr>
          <p:cNvPr id="43027" name="Picture 19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276475"/>
            <a:ext cx="657225" cy="688975"/>
          </a:xfrm>
          <a:prstGeom prst="rect">
            <a:avLst/>
          </a:prstGeom>
          <a:noFill/>
        </p:spPr>
      </p:pic>
      <p:pic>
        <p:nvPicPr>
          <p:cNvPr id="43028" name="Picture 20" descr="Animación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43888" y="3284538"/>
            <a:ext cx="657225" cy="688975"/>
          </a:xfrm>
          <a:prstGeom prst="rect">
            <a:avLst/>
          </a:prstGeom>
          <a:noFill/>
        </p:spPr>
      </p:pic>
      <p:pic>
        <p:nvPicPr>
          <p:cNvPr id="43029" name="Picture 21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3030" name="Text Box 22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3032" name="Text Box 24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5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2000">
    <p:sndAc>
      <p:stSnd>
        <p:snd r:embed="rId2" name="151.- Yellow submar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  <p:bldP spid="43013" grpId="0"/>
      <p:bldP spid="43014" grpId="0"/>
      <p:bldP spid="43015" grpId="0"/>
      <p:bldP spid="43016" grpId="0"/>
      <p:bldP spid="43017" grpId="0"/>
      <p:bldP spid="43018" grpId="0"/>
      <p:bldP spid="43019" grpId="0"/>
      <p:bldP spid="43020" grpId="0"/>
      <p:bldP spid="43021" grpId="0"/>
      <p:bldP spid="4302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blue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39750" y="476250"/>
            <a:ext cx="4032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All our friends are all aboard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nuestros amigos están abordo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356100" y="1125538"/>
            <a:ext cx="43195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Many more of them live next door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Muchos más de ellos viven en la puerta próxima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39750" y="1557338"/>
            <a:ext cx="39608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And the band begins to play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la banda empieza a tocar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4427538" y="2060575"/>
            <a:ext cx="42481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468313" y="2492375"/>
            <a:ext cx="41036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4427538" y="2997200"/>
            <a:ext cx="42481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250825" y="3500438"/>
            <a:ext cx="446563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 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  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3671888" y="4149725"/>
            <a:ext cx="5472112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(Full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speed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ahead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, Mr. Parker, full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speed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ahead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!</a:t>
            </a:r>
          </a:p>
          <a:p>
            <a:pPr algn="ctr">
              <a:spcBef>
                <a:spcPct val="50000"/>
              </a:spcBef>
            </a:pP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¡ de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frente a toda velocidad, Sr Parker, de frente a toda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velocidad !</a:t>
            </a:r>
            <a:endParaRPr lang="es-ES" sz="12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sz="2800" b="1" dirty="0">
                <a:latin typeface="Comic Sans MS" pitchFamily="66" charset="0"/>
              </a:rPr>
              <a:t/>
            </a:r>
            <a:br>
              <a:rPr lang="es-ES" sz="2800" b="1" dirty="0">
                <a:latin typeface="Comic Sans MS" pitchFamily="66" charset="0"/>
              </a:rPr>
            </a:br>
            <a:endParaRPr lang="es-ES" sz="2800" b="1" dirty="0">
              <a:latin typeface="Comic Sans MS" pitchFamily="66" charset="0"/>
            </a:endParaRP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468313" y="4724400"/>
            <a:ext cx="4032250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Full speed over here, sir!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¡Máxima velocidad, señor!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rgbClr val="FF0000"/>
                </a:solidFill>
                <a:latin typeface="Comic Sans MS" pitchFamily="66" charset="0"/>
              </a:rPr>
            </a:b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3995738" y="5157788"/>
            <a:ext cx="46799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Action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station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action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station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!..... sir, </a:t>
            </a:r>
            <a:r>
              <a:rPr lang="es-ES" sz="1400" b="1" dirty="0" err="1">
                <a:solidFill>
                  <a:srgbClr val="FF0000"/>
                </a:solidFill>
                <a:latin typeface="Comic Sans MS" pitchFamily="66" charset="0"/>
              </a:rPr>
              <a:t>fire</a:t>
            </a:r>
            <a:r>
              <a:rPr lang="es-ES" sz="1400" b="1" dirty="0">
                <a:solidFill>
                  <a:srgbClr val="FF0000"/>
                </a:solidFill>
                <a:latin typeface="Comic Sans MS" pitchFamily="66" charset="0"/>
              </a:rPr>
              <a:t>!</a:t>
            </a:r>
          </a:p>
          <a:p>
            <a:pPr algn="ctr">
              <a:spcBef>
                <a:spcPct val="50000"/>
              </a:spcBef>
            </a:pP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¡ Puesto 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de combate, puesto de </a:t>
            </a:r>
            <a:r>
              <a:rPr lang="es-ES" sz="1200" b="1" dirty="0" smtClean="0">
                <a:solidFill>
                  <a:schemeClr val="bg1"/>
                </a:solidFill>
                <a:latin typeface="Comic Sans MS" pitchFamily="66" charset="0"/>
              </a:rPr>
              <a:t>combate !……..¡Señor</a:t>
            </a: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</a:rPr>
              <a:t>, fuego!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 dirty="0"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400" b="1" dirty="0">
              <a:latin typeface="Comic Sans MS" pitchFamily="66" charset="0"/>
            </a:endParaRP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250825" y="5589588"/>
            <a:ext cx="4319588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As we live a life of ease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como vivimos una vida calmada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44046" name="Picture 14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44047" name="Picture 15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44048" name="Picture 16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4868863"/>
            <a:ext cx="657225" cy="688975"/>
          </a:xfrm>
          <a:prstGeom prst="rect">
            <a:avLst/>
          </a:prstGeom>
          <a:noFill/>
        </p:spPr>
      </p:pic>
      <p:pic>
        <p:nvPicPr>
          <p:cNvPr id="44049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3284538"/>
            <a:ext cx="657225" cy="688975"/>
          </a:xfrm>
          <a:prstGeom prst="rect">
            <a:avLst/>
          </a:prstGeom>
          <a:noFill/>
        </p:spPr>
      </p:pic>
      <p:pic>
        <p:nvPicPr>
          <p:cNvPr id="44050" name="Picture 18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4053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  <p:bldP spid="44039" grpId="0"/>
      <p:bldP spid="44040" grpId="0"/>
      <p:bldP spid="44041" grpId="0"/>
      <p:bldP spid="44042" grpId="0"/>
      <p:bldP spid="44043" grpId="0"/>
      <p:bldP spid="44044" grpId="0"/>
      <p:bldP spid="4404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blue-curv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140200" y="404813"/>
            <a:ext cx="44640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Every one of us is all we need (is all we need)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Cada uno de nosotros nos necesitamos (nos necesitamos)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95288" y="981075"/>
            <a:ext cx="3960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Sky of blue (sky of blue)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Cielo azul (cielo azul)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4500563" y="1412875"/>
            <a:ext cx="38877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and sea of green (and sea of green)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Y el mar de verde (y el mar de verde)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0" y="1916113"/>
            <a:ext cx="50403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in our yellow (in our yellow) submarine (submarine)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En nuestro submarino amarillo (en nuestro submarino amarillo)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356100" y="2420938"/>
            <a:ext cx="432117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4067175" y="3429000"/>
            <a:ext cx="45354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   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    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23850" y="2924175"/>
            <a:ext cx="42481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250825" y="3860800"/>
            <a:ext cx="43195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4140200" y="4292600"/>
            <a:ext cx="44640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Todos vivimos en un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468313" y="4797425"/>
            <a:ext cx="38877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4211638" y="5229225"/>
            <a:ext cx="42481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We all live in a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 Todos vivimos en un 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539750" y="5637213"/>
            <a:ext cx="37449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yellow submarine, yellow submarine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Submarino amarillo, submarino amarillo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45071" name="Picture 15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719138" cy="781050"/>
          </a:xfrm>
          <a:prstGeom prst="rect">
            <a:avLst/>
          </a:prstGeom>
          <a:noFill/>
        </p:spPr>
      </p:pic>
      <p:pic>
        <p:nvPicPr>
          <p:cNvPr id="45072" name="Picture 16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2781300"/>
            <a:ext cx="709613" cy="771525"/>
          </a:xfrm>
          <a:prstGeom prst="rect">
            <a:avLst/>
          </a:prstGeom>
          <a:noFill/>
        </p:spPr>
      </p:pic>
      <p:pic>
        <p:nvPicPr>
          <p:cNvPr id="45073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5300663"/>
            <a:ext cx="657225" cy="688975"/>
          </a:xfrm>
          <a:prstGeom prst="rect">
            <a:avLst/>
          </a:prstGeom>
          <a:noFill/>
        </p:spPr>
      </p:pic>
      <p:pic>
        <p:nvPicPr>
          <p:cNvPr id="45074" name="Picture 18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1125538"/>
            <a:ext cx="657225" cy="688975"/>
          </a:xfrm>
          <a:prstGeom prst="rect">
            <a:avLst/>
          </a:prstGeom>
          <a:noFill/>
        </p:spPr>
      </p:pic>
      <p:pic>
        <p:nvPicPr>
          <p:cNvPr id="45075" name="Picture 19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4868863"/>
            <a:ext cx="657225" cy="688975"/>
          </a:xfrm>
          <a:prstGeom prst="rect">
            <a:avLst/>
          </a:prstGeom>
          <a:noFill/>
        </p:spPr>
      </p:pic>
      <p:pic>
        <p:nvPicPr>
          <p:cNvPr id="45076" name="Picture 20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284538"/>
            <a:ext cx="657225" cy="688975"/>
          </a:xfrm>
          <a:prstGeom prst="rect">
            <a:avLst/>
          </a:prstGeom>
          <a:noFill/>
        </p:spPr>
      </p:pic>
      <p:pic>
        <p:nvPicPr>
          <p:cNvPr id="45077" name="Picture 21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45078" name="Text Box 22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45079" name="Picture 23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45080" name="Text Box 24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7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  <p:bldP spid="45062" grpId="0"/>
      <p:bldP spid="45063" grpId="0"/>
      <p:bldP spid="45064" grpId="0"/>
      <p:bldP spid="45065" grpId="0"/>
      <p:bldP spid="45066" grpId="0"/>
      <p:bldP spid="45067" grpId="0"/>
      <p:bldP spid="45068" grpId="0"/>
      <p:bldP spid="45069" grpId="0"/>
      <p:bldP spid="4507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800" b="1">
              <a:latin typeface="Comic Sans MS" pitchFamily="66" charset="0"/>
            </a:endParaRPr>
          </a:p>
        </p:txBody>
      </p:sp>
      <p:pic>
        <p:nvPicPr>
          <p:cNvPr id="46083" name="Picture 3" descr="Abbey Road 19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071678"/>
            <a:ext cx="4103687" cy="3190875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46084" name="WordArt 4"/>
          <p:cNvSpPr>
            <a:spLocks noChangeArrowheads="1" noChangeShapeType="1" noTextEdit="1"/>
          </p:cNvSpPr>
          <p:nvPr/>
        </p:nvSpPr>
        <p:spPr bwMode="auto">
          <a:xfrm>
            <a:off x="2857488" y="571480"/>
            <a:ext cx="34480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HERE COMES THE SUN</a:t>
            </a:r>
          </a:p>
        </p:txBody>
      </p:sp>
      <p:sp>
        <p:nvSpPr>
          <p:cNvPr id="46085" name="WordArt 5"/>
          <p:cNvSpPr>
            <a:spLocks noChangeArrowheads="1" noChangeShapeType="1" noTextEdit="1"/>
          </p:cNvSpPr>
          <p:nvPr/>
        </p:nvSpPr>
        <p:spPr bwMode="auto">
          <a:xfrm>
            <a:off x="4357686" y="1142984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1969</a:t>
            </a:r>
          </a:p>
        </p:txBody>
      </p:sp>
      <p:pic>
        <p:nvPicPr>
          <p:cNvPr id="46087" name="Picture 7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Abbey Road 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>
        <p:snd r:embed="rId2" name="163.- Here comes the sun.wav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uzz_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4500563" y="476250"/>
            <a:ext cx="39608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doot in doo doo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llega el sol, du,du,du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FF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11188" y="908050"/>
            <a:ext cx="3959225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and I say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llega el sol y digo</a:t>
            </a: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  </a:t>
            </a:r>
            <a:br>
              <a:rPr lang="es-ES" sz="1400" b="1">
                <a:solidFill>
                  <a:srgbClr val="0000FF"/>
                </a:solidFill>
                <a:latin typeface="Comic Sans MS" pitchFamily="66" charset="0"/>
              </a:rPr>
            </a:br>
            <a:endParaRPr lang="es-ES" sz="14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4500563" y="1412875"/>
            <a:ext cx="3744912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/>
            </a:r>
            <a:br>
              <a:rPr lang="es-ES" sz="2800" b="1">
                <a:latin typeface="Comic Sans MS" pitchFamily="66" charset="0"/>
              </a:rPr>
            </a:br>
            <a:endParaRPr lang="es-ES" sz="2800" b="1">
              <a:latin typeface="Comic Sans MS" pitchFamily="66" charset="0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1916113"/>
            <a:ext cx="547211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it's been a long cold lonely winter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ha sido un largo, frío y solitario invierno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3348038" y="2565400"/>
            <a:ext cx="54721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it feels like years since it's been 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se siente como si desde hace años ha sido así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0" y="3213100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doot in doo doo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sol, du, du,du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4067175" y="3644900"/>
            <a:ext cx="50768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and I say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llega el sol y digo</a:t>
            </a:r>
          </a:p>
          <a:p>
            <a:pPr algn="ctr">
              <a:spcBef>
                <a:spcPct val="50000"/>
              </a:spcBef>
            </a:pPr>
            <a:endParaRPr lang="es-ES" sz="2800" b="1">
              <a:latin typeface="Comic Sans MS" pitchFamily="66" charset="0"/>
            </a:endParaRP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1042988" y="4149725"/>
            <a:ext cx="2952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3563938" y="4652963"/>
            <a:ext cx="5256212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the smile's returning to the faces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las sonrisas están volviendo a los rostros</a:t>
            </a: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323850" y="5300663"/>
            <a:ext cx="52562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it seems like years since it's been here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parece como que si desde hace años ha sido así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47117" name="Picture 13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47118" name="Picture 14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661025"/>
            <a:ext cx="719138" cy="781050"/>
          </a:xfrm>
          <a:prstGeom prst="rect">
            <a:avLst/>
          </a:prstGeom>
          <a:noFill/>
        </p:spPr>
      </p:pic>
      <p:pic>
        <p:nvPicPr>
          <p:cNvPr id="47119" name="Picture 15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47120" name="Picture 16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4941888"/>
            <a:ext cx="709612" cy="771525"/>
          </a:xfrm>
          <a:prstGeom prst="rect">
            <a:avLst/>
          </a:prstGeom>
          <a:noFill/>
        </p:spPr>
      </p:pic>
      <p:pic>
        <p:nvPicPr>
          <p:cNvPr id="47121" name="Picture 17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2997200"/>
            <a:ext cx="657225" cy="688975"/>
          </a:xfrm>
          <a:prstGeom prst="rect">
            <a:avLst/>
          </a:prstGeom>
          <a:noFill/>
        </p:spPr>
      </p:pic>
      <p:pic>
        <p:nvPicPr>
          <p:cNvPr id="47122" name="Picture 18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3068638"/>
            <a:ext cx="657225" cy="688975"/>
          </a:xfrm>
          <a:prstGeom prst="rect">
            <a:avLst/>
          </a:prstGeom>
          <a:noFill/>
        </p:spPr>
      </p:pic>
      <p:pic>
        <p:nvPicPr>
          <p:cNvPr id="47123" name="Picture 19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7126" name="Text Box 22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3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  <p:bldP spid="47110" grpId="0"/>
      <p:bldP spid="47111" grpId="0"/>
      <p:bldP spid="47112" grpId="0"/>
      <p:bldP spid="47113" grpId="0"/>
      <p:bldP spid="47114" grpId="0"/>
      <p:bldP spid="47115" grpId="0"/>
      <p:bldP spid="471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uzz_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39750" y="333375"/>
            <a:ext cx="40322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716463" y="908050"/>
            <a:ext cx="374332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 and I say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 y digo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971550" y="1268413"/>
            <a:ext cx="31686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859338" y="1773238"/>
            <a:ext cx="33845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Sun, sun, sun, here it comes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Sol, sol, sol, aquí vienes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971550" y="2205038"/>
            <a:ext cx="345598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Sun, sun, sun, here it comes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Sol, sol, sol, aquí vienes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5076825" y="2781300"/>
            <a:ext cx="29527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Sun, sun, sun, here it comes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Sol, sol, sol, aquí vienes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1187450" y="3141663"/>
            <a:ext cx="30972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Sun, sun, sun, here it comes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Sol, sol, sol, aquí vienes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5003800" y="3716338"/>
            <a:ext cx="30972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Sun, sun, sun, here it comes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Sol, sol, sol, aquí vienes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250825" y="4149725"/>
            <a:ext cx="482441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I feel that ice is slowly melting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siento que el hielo está derritiéndose lentamente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3635375" y="4797425"/>
            <a:ext cx="5256213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Little darling, it seems like years since it's been clear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Querida, parece como que si desde hace años ha estado despejado</a:t>
            </a: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539750" y="5445125"/>
            <a:ext cx="36004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doot in doo doo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sol, du, du, du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48142" name="Picture 14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20713"/>
            <a:ext cx="657225" cy="688975"/>
          </a:xfrm>
          <a:prstGeom prst="rect">
            <a:avLst/>
          </a:prstGeom>
          <a:noFill/>
        </p:spPr>
      </p:pic>
      <p:pic>
        <p:nvPicPr>
          <p:cNvPr id="48143" name="Picture 15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48144" name="Picture 16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661025"/>
            <a:ext cx="657225" cy="688975"/>
          </a:xfrm>
          <a:prstGeom prst="rect">
            <a:avLst/>
          </a:prstGeom>
          <a:noFill/>
        </p:spPr>
      </p:pic>
      <p:pic>
        <p:nvPicPr>
          <p:cNvPr id="48145" name="Picture 17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92150"/>
            <a:ext cx="657225" cy="688975"/>
          </a:xfrm>
          <a:prstGeom prst="rect">
            <a:avLst/>
          </a:prstGeom>
          <a:noFill/>
        </p:spPr>
      </p:pic>
      <p:pic>
        <p:nvPicPr>
          <p:cNvPr id="48146" name="Picture 18" descr="Animación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3716338"/>
            <a:ext cx="657225" cy="688975"/>
          </a:xfrm>
          <a:prstGeom prst="rect">
            <a:avLst/>
          </a:prstGeom>
          <a:noFill/>
        </p:spPr>
      </p:pic>
      <p:pic>
        <p:nvPicPr>
          <p:cNvPr id="48147" name="Picture 19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5876925"/>
            <a:ext cx="358775" cy="336550"/>
          </a:xfrm>
          <a:prstGeom prst="rect">
            <a:avLst/>
          </a:prstGeom>
          <a:noFill/>
        </p:spPr>
      </p:pic>
      <p:sp>
        <p:nvSpPr>
          <p:cNvPr id="48148" name="Text Box 20"/>
          <p:cNvSpPr txBox="1">
            <a:spLocks noChangeArrowheads="1"/>
          </p:cNvSpPr>
          <p:nvPr/>
        </p:nvSpPr>
        <p:spPr bwMode="auto">
          <a:xfrm>
            <a:off x="7019925" y="6308725"/>
            <a:ext cx="11525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3" name="Picture 6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7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8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  <p:bldP spid="48134" grpId="0"/>
      <p:bldP spid="48135" grpId="0"/>
      <p:bldP spid="48136" grpId="0"/>
      <p:bldP spid="48137" grpId="0"/>
      <p:bldP spid="48138" grpId="0"/>
      <p:bldP spid="48139" grpId="0"/>
      <p:bldP spid="48140" grpId="0"/>
      <p:bldP spid="4814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uzz_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4932363" y="404813"/>
            <a:ext cx="3600450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 and I say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 y digo</a:t>
            </a: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684213" y="908050"/>
            <a:ext cx="345598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4787900" y="1484313"/>
            <a:ext cx="39608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sun, doot in doo doo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sol, du, du, du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1116013" y="2060575"/>
            <a:ext cx="27368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here comes the sun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Aquí viene el sol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4932363" y="2636838"/>
            <a:ext cx="36004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900113" y="3213100"/>
            <a:ext cx="29527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0000FF"/>
                </a:solidFill>
                <a:latin typeface="Comic Sans MS" pitchFamily="66" charset="0"/>
              </a:rPr>
              <a:t>It's all right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rgbClr val="FF0000"/>
                </a:solidFill>
                <a:latin typeface="Comic Sans MS" pitchFamily="66" charset="0"/>
              </a:rPr>
              <a:t>Todo está bien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49161" name="Picture 9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49162" name="Picture 10" descr="Animació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868863"/>
            <a:ext cx="719138" cy="781050"/>
          </a:xfrm>
          <a:prstGeom prst="rect">
            <a:avLst/>
          </a:prstGeom>
          <a:noFill/>
        </p:spPr>
      </p:pic>
      <p:pic>
        <p:nvPicPr>
          <p:cNvPr id="49163" name="Picture 11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4941888"/>
            <a:ext cx="709613" cy="771525"/>
          </a:xfrm>
          <a:prstGeom prst="rect">
            <a:avLst/>
          </a:prstGeom>
          <a:noFill/>
        </p:spPr>
      </p:pic>
      <p:pic>
        <p:nvPicPr>
          <p:cNvPr id="49164" name="Picture 12" descr="Animación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549275"/>
            <a:ext cx="709613" cy="771525"/>
          </a:xfrm>
          <a:prstGeom prst="rect">
            <a:avLst/>
          </a:prstGeom>
          <a:noFill/>
        </p:spPr>
      </p:pic>
      <p:pic>
        <p:nvPicPr>
          <p:cNvPr id="49165" name="Picture 13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49166" name="Picture 14" descr="Animación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2924175"/>
            <a:ext cx="657225" cy="688975"/>
          </a:xfrm>
          <a:prstGeom prst="rect">
            <a:avLst/>
          </a:prstGeom>
          <a:noFill/>
        </p:spPr>
      </p:pic>
      <p:pic>
        <p:nvPicPr>
          <p:cNvPr id="49167" name="Picture 15" descr="boton_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95963" y="6021388"/>
            <a:ext cx="358775" cy="336550"/>
          </a:xfrm>
          <a:prstGeom prst="rect">
            <a:avLst/>
          </a:prstGeom>
          <a:noFill/>
        </p:spPr>
      </p:pic>
      <p:sp>
        <p:nvSpPr>
          <p:cNvPr id="49168" name="Text Box 16"/>
          <p:cNvSpPr txBox="1">
            <a:spLocks noChangeArrowheads="1"/>
          </p:cNvSpPr>
          <p:nvPr/>
        </p:nvSpPr>
        <p:spPr bwMode="auto">
          <a:xfrm>
            <a:off x="5364163" y="6381750"/>
            <a:ext cx="10810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IR A MENÚ</a:t>
            </a:r>
          </a:p>
        </p:txBody>
      </p:sp>
      <p:pic>
        <p:nvPicPr>
          <p:cNvPr id="49169" name="Picture 17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6021388"/>
            <a:ext cx="358775" cy="336550"/>
          </a:xfrm>
          <a:prstGeom prst="rect">
            <a:avLst/>
          </a:prstGeom>
          <a:noFill/>
        </p:spPr>
      </p:pic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372225" y="6384925"/>
            <a:ext cx="100806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SIGUIENTE</a:t>
            </a:r>
          </a:p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CANCION</a:t>
            </a:r>
          </a:p>
        </p:txBody>
      </p:sp>
      <p:sp>
        <p:nvSpPr>
          <p:cNvPr id="49172" name="Text Box 20"/>
          <p:cNvSpPr txBox="1">
            <a:spLocks noChangeArrowheads="1"/>
          </p:cNvSpPr>
          <p:nvPr/>
        </p:nvSpPr>
        <p:spPr bwMode="auto">
          <a:xfrm>
            <a:off x="7308850" y="6381750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1" name="Picture 6" descr="boton_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6000768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  <p:bldP spid="49158" grpId="0"/>
      <p:bldP spid="49159" grpId="0"/>
      <p:bldP spid="4916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CC00"/>
              </a:gs>
              <a:gs pos="100000">
                <a:srgbClr val="CC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800" b="1">
              <a:latin typeface="Comic Sans MS" pitchFamily="66" charset="0"/>
            </a:endParaRPr>
          </a:p>
        </p:txBody>
      </p:sp>
      <p:pic>
        <p:nvPicPr>
          <p:cNvPr id="50179" name="Picture 3" descr="letitbeb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1328" y="1714488"/>
            <a:ext cx="4061184" cy="3992562"/>
          </a:xfrm>
          <a:prstGeom prst="rect">
            <a:avLst/>
          </a:prstGeom>
          <a:noFill/>
          <a:ln w="57150" cmpd="thickThin">
            <a:solidFill>
              <a:srgbClr val="CC0000"/>
            </a:solidFill>
            <a:miter lim="800000"/>
            <a:headEnd/>
            <a:tailEnd/>
          </a:ln>
          <a:effectLst>
            <a:glow rad="228600">
              <a:srgbClr val="FF0066">
                <a:alpha val="40000"/>
              </a:srgbClr>
            </a:glow>
            <a:reflection blurRad="6350" stA="50000" endA="300" endPos="55500" dist="101600" dir="5400000" sy="-100000" algn="bl" rotWithShape="0"/>
          </a:effectLst>
          <a:scene3d>
            <a:camera prst="perspectiveHeroicExtremeRightFacing"/>
            <a:lightRig rig="threePt" dir="t"/>
          </a:scene3d>
          <a:sp3d>
            <a:bevelT prst="slope"/>
          </a:sp3d>
        </p:spPr>
      </p:pic>
      <p:sp>
        <p:nvSpPr>
          <p:cNvPr id="50180" name="WordArt 4"/>
          <p:cNvSpPr>
            <a:spLocks noChangeArrowheads="1" noChangeShapeType="1" noTextEdit="1"/>
          </p:cNvSpPr>
          <p:nvPr/>
        </p:nvSpPr>
        <p:spPr bwMode="auto">
          <a:xfrm>
            <a:off x="2843213" y="404813"/>
            <a:ext cx="36290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ACROSS THE UNIVERSE</a:t>
            </a:r>
          </a:p>
        </p:txBody>
      </p:sp>
      <p:sp>
        <p:nvSpPr>
          <p:cNvPr id="50181" name="WordArt 5"/>
          <p:cNvSpPr>
            <a:spLocks noChangeArrowheads="1" noChangeShapeType="1" noTextEdit="1"/>
          </p:cNvSpPr>
          <p:nvPr/>
        </p:nvSpPr>
        <p:spPr bwMode="auto">
          <a:xfrm>
            <a:off x="4356100" y="981075"/>
            <a:ext cx="457200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1970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00FF00"/>
                </a:solidFill>
                <a:latin typeface="Comic Sans MS" pitchFamily="66" charset="0"/>
              </a:rPr>
              <a:t>SALIR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786314" y="357187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LP Let It Be</a:t>
            </a:r>
            <a:endParaRPr lang="en-US" sz="2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6" descr="boton_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>
        <p:snd r:embed="rId2" name="176.- Across the universe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uzz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pic>
        <p:nvPicPr>
          <p:cNvPr id="51203" name="Picture 3" descr="orang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971550" y="476250"/>
            <a:ext cx="7345363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Words are flowing out like endless rain into a paper cup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Las palabras surgen como una lluvia interminable en un vaso de papel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971550" y="1341438"/>
            <a:ext cx="71294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They slither while they pass ,they slip away across the universe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Ellas se deslizan mientras pasan, se desvanecen a través del universo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116013" y="2133600"/>
            <a:ext cx="67691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Pools of sorrow, waves of joy are drifting through my open mind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Charcos de tristeza, olas de alegría están discurriendo a través de mi mente abierta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971550" y="2924175"/>
            <a:ext cx="6840538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Possessing and caressing 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Poseyéndome y acariciándome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124075" y="3716338"/>
            <a:ext cx="43926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deva, om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deva, om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1116013" y="4437063"/>
            <a:ext cx="64087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1042988" y="5157788"/>
            <a:ext cx="65532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1835150" y="5876925"/>
            <a:ext cx="49688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51212" name="Picture 12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51213" name="Picture 1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2924175"/>
            <a:ext cx="657225" cy="688975"/>
          </a:xfrm>
          <a:prstGeom prst="rect">
            <a:avLst/>
          </a:prstGeom>
          <a:noFill/>
        </p:spPr>
      </p:pic>
      <p:pic>
        <p:nvPicPr>
          <p:cNvPr id="51214" name="Picture 14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51215" name="Picture 15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51216" name="Picture 16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51217" name="Picture 17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0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10" grpId="0"/>
      <p:bldP spid="512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fuzz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pic>
        <p:nvPicPr>
          <p:cNvPr id="52227" name="Picture 3" descr="orang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763713" y="333375"/>
            <a:ext cx="5616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619250" y="1052513"/>
            <a:ext cx="6192838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Images of broken light which dance before me like a million eyes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Imágenes de luz que danzan ante mi como un millón de ojos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692275" y="1773238"/>
            <a:ext cx="59753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They call me on and on across the universe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Ellas me llaman y llaman a través del universo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1331913" y="2492375"/>
            <a:ext cx="6335712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Thoughts meander like a restless wind inside a letter box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Pensamientos que serpentean como un agitado viento dentro de un buzón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476375" y="3213100"/>
            <a:ext cx="5903913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They tumble blindly as they make their way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Cayéndose ciegamente cuando hacen su camino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1331913" y="3860800"/>
            <a:ext cx="6192837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Across the universe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 través del universo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1835150" y="4581525"/>
            <a:ext cx="51847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deva, om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deva, om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1476375" y="5229225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1763713" y="5876925"/>
            <a:ext cx="55451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pic>
        <p:nvPicPr>
          <p:cNvPr id="52237" name="Picture 1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52238" name="Picture 14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2924175"/>
            <a:ext cx="657225" cy="688975"/>
          </a:xfrm>
          <a:prstGeom prst="rect">
            <a:avLst/>
          </a:prstGeom>
          <a:noFill/>
        </p:spPr>
      </p:pic>
      <p:pic>
        <p:nvPicPr>
          <p:cNvPr id="52239" name="Picture 15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52240" name="Picture 16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52241" name="Picture 17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52242" name="Picture 18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1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52231" grpId="0"/>
      <p:bldP spid="52232" grpId="0"/>
      <p:bldP spid="52233" grpId="0"/>
      <p:bldP spid="52234" grpId="0"/>
      <p:bldP spid="52235" grpId="0"/>
      <p:bldP spid="5223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uzz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pic>
        <p:nvPicPr>
          <p:cNvPr id="53251" name="Picture 3" descr="orang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908175" y="333375"/>
            <a:ext cx="5040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124075" y="1052513"/>
            <a:ext cx="46799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258888" y="1700213"/>
            <a:ext cx="6626225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Sounds of laughter shades of earth are ringing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Sonidos de risas y sombras de tierra están resonando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827088" y="2349500"/>
            <a:ext cx="748982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Through my open ears inciting and inviting me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 través de mis oídos abiertos, incitándome e invitándome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395288" y="3068638"/>
            <a:ext cx="8424862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Limitless undying Love which shines around me like a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a un amor eterno ilimitado que brilla alrededor de mi como un</a:t>
            </a:r>
          </a:p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sz="1400" b="1">
                <a:solidFill>
                  <a:schemeClr val="bg1"/>
                </a:solidFill>
                <a:latin typeface="Comic Sans MS" pitchFamily="66" charset="0"/>
              </a:rPr>
            </a:br>
            <a:endParaRPr lang="es-ES" sz="14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835150" y="3789363"/>
            <a:ext cx="5545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million suns, It calls me on and on, across the universe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millón de soles, me llama y me llama a través del universo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1258888" y="4508500"/>
            <a:ext cx="65532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deva, om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deva, om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1187450" y="5157788"/>
            <a:ext cx="6769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2339975" y="6858000"/>
            <a:ext cx="4464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2627313" y="5805488"/>
            <a:ext cx="3889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  <a:r>
              <a:rPr lang="es-ES" sz="1400" b="1">
                <a:latin typeface="Comic Sans MS" pitchFamily="66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pic>
        <p:nvPicPr>
          <p:cNvPr id="53262" name="Picture 14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53263" name="Picture 15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2924175"/>
            <a:ext cx="657225" cy="688975"/>
          </a:xfrm>
          <a:prstGeom prst="rect">
            <a:avLst/>
          </a:prstGeom>
          <a:noFill/>
        </p:spPr>
      </p:pic>
      <p:pic>
        <p:nvPicPr>
          <p:cNvPr id="53264" name="Picture 16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53265" name="Picture 17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53266" name="Picture 18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53267" name="Picture 19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sp>
        <p:nvSpPr>
          <p:cNvPr id="53269" name="Text Box 21"/>
          <p:cNvSpPr txBox="1">
            <a:spLocks noChangeArrowheads="1"/>
          </p:cNvSpPr>
          <p:nvPr/>
        </p:nvSpPr>
        <p:spPr bwMode="auto">
          <a:xfrm>
            <a:off x="7956550" y="6308725"/>
            <a:ext cx="86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2" name="Picture 6" descr="boton_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43888" y="5876925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 advTm="5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5326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fuzz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pic>
        <p:nvPicPr>
          <p:cNvPr id="54275" name="Picture 3" descr="orange-curv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908175" y="476250"/>
            <a:ext cx="51117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 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476375" y="1196975"/>
            <a:ext cx="604837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Nothing's gonna change my world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Nada cambiará mi mundo</a:t>
            </a: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2987675" y="1916113"/>
            <a:ext cx="29527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1476375" y="2636838"/>
            <a:ext cx="59055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1547813" y="3284538"/>
            <a:ext cx="583247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1763713" y="3933825"/>
            <a:ext cx="53292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2800" b="1">
              <a:latin typeface="Comic Sans MS" pitchFamily="66" charset="0"/>
            </a:endParaRPr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1908175" y="3933825"/>
            <a:ext cx="5400675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rgbClr val="FFFF66"/>
                </a:solidFill>
                <a:latin typeface="Comic Sans MS" pitchFamily="66" charset="0"/>
              </a:rPr>
              <a:t>Jai guru deva…….</a:t>
            </a:r>
          </a:p>
          <a:p>
            <a:pPr algn="ctr">
              <a:spcBef>
                <a:spcPct val="50000"/>
              </a:spcBef>
            </a:pPr>
            <a:r>
              <a:rPr lang="es-ES" sz="1200" b="1">
                <a:solidFill>
                  <a:schemeClr val="bg1"/>
                </a:solidFill>
                <a:latin typeface="Comic Sans MS" pitchFamily="66" charset="0"/>
              </a:rPr>
              <a:t>Jai guru deva…….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 </a:t>
            </a:r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7164388" y="6092825"/>
            <a:ext cx="23050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b="1" dirty="0">
                <a:solidFill>
                  <a:srgbClr val="FF0000"/>
                </a:solidFill>
                <a:latin typeface="Comic Sans MS" pitchFamily="66" charset="0"/>
              </a:rPr>
              <a:t>Roberto</a:t>
            </a:r>
          </a:p>
        </p:txBody>
      </p:sp>
      <p:pic>
        <p:nvPicPr>
          <p:cNvPr id="54284" name="Picture 12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852738"/>
            <a:ext cx="657225" cy="688975"/>
          </a:xfrm>
          <a:prstGeom prst="rect">
            <a:avLst/>
          </a:prstGeom>
          <a:noFill/>
        </p:spPr>
      </p:pic>
      <p:pic>
        <p:nvPicPr>
          <p:cNvPr id="54285" name="Picture 13" descr="Animación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2924175"/>
            <a:ext cx="657225" cy="688975"/>
          </a:xfrm>
          <a:prstGeom prst="rect">
            <a:avLst/>
          </a:prstGeom>
          <a:noFill/>
        </p:spPr>
      </p:pic>
      <p:pic>
        <p:nvPicPr>
          <p:cNvPr id="54286" name="Picture 14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6250"/>
            <a:ext cx="719138" cy="781050"/>
          </a:xfrm>
          <a:prstGeom prst="rect">
            <a:avLst/>
          </a:prstGeom>
          <a:noFill/>
        </p:spPr>
      </p:pic>
      <p:pic>
        <p:nvPicPr>
          <p:cNvPr id="54287" name="Picture 15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01013" y="549275"/>
            <a:ext cx="709612" cy="771525"/>
          </a:xfrm>
          <a:prstGeom prst="rect">
            <a:avLst/>
          </a:prstGeom>
          <a:noFill/>
        </p:spPr>
      </p:pic>
      <p:pic>
        <p:nvPicPr>
          <p:cNvPr id="54288" name="Picture 16" descr="Animació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724400"/>
            <a:ext cx="719138" cy="781050"/>
          </a:xfrm>
          <a:prstGeom prst="rect">
            <a:avLst/>
          </a:prstGeom>
          <a:noFill/>
        </p:spPr>
      </p:pic>
      <p:pic>
        <p:nvPicPr>
          <p:cNvPr id="54289" name="Picture 17" descr="Animación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72450" y="4724400"/>
            <a:ext cx="709613" cy="771525"/>
          </a:xfrm>
          <a:prstGeom prst="rect">
            <a:avLst/>
          </a:prstGeom>
          <a:noFill/>
        </p:spPr>
      </p:pic>
      <p:sp>
        <p:nvSpPr>
          <p:cNvPr id="54290" name="WordArt 18" descr="Mármol blanco"/>
          <p:cNvSpPr>
            <a:spLocks noChangeArrowheads="1" noChangeShapeType="1" noTextEdit="1"/>
          </p:cNvSpPr>
          <p:nvPr/>
        </p:nvSpPr>
        <p:spPr bwMode="auto">
          <a:xfrm>
            <a:off x="4211638" y="6237288"/>
            <a:ext cx="4572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US" b="1" kern="10">
                <a:ln w="9525">
                  <a:round/>
                  <a:headEnd/>
                  <a:tailEnd/>
                </a:ln>
                <a:blipFill dpi="0" rotWithShape="0">
                  <a:blip r:embed="rId7"/>
                  <a:srcRect/>
                  <a:tile tx="0" ty="0" sx="100000" sy="100000" flip="none" algn="tl"/>
                </a:blipFill>
                <a:latin typeface="Arial Black"/>
              </a:rPr>
              <a:t>FIN</a:t>
            </a:r>
          </a:p>
        </p:txBody>
      </p:sp>
      <p:sp>
        <p:nvSpPr>
          <p:cNvPr id="54292" name="Text Box 20"/>
          <p:cNvSpPr txBox="1">
            <a:spLocks noChangeArrowheads="1"/>
          </p:cNvSpPr>
          <p:nvPr/>
        </p:nvSpPr>
        <p:spPr bwMode="auto">
          <a:xfrm>
            <a:off x="6372225" y="6308725"/>
            <a:ext cx="865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 i="1">
                <a:solidFill>
                  <a:srgbClr val="FF0000"/>
                </a:solidFill>
                <a:latin typeface="Comic Sans MS" pitchFamily="66" charset="0"/>
              </a:rPr>
              <a:t>SALIR</a:t>
            </a:r>
          </a:p>
        </p:txBody>
      </p:sp>
      <p:pic>
        <p:nvPicPr>
          <p:cNvPr id="21" name="Picture 6" descr="boton_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43702" y="5929330"/>
            <a:ext cx="358775" cy="336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28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7" grpId="0"/>
      <p:bldP spid="54278" grpId="0"/>
      <p:bldP spid="54279" grpId="0"/>
      <p:bldP spid="54280" grpId="0"/>
      <p:bldP spid="54282" grpId="0"/>
      <p:bldP spid="5429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solidFill>
              <a:srgbClr val="CC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d_5353_slide">
  <a:themeElements>
    <a:clrScheme name="Tema de Office 2">
      <a:dk1>
        <a:srgbClr val="000000"/>
      </a:dk1>
      <a:lt1>
        <a:srgbClr val="FFFFFF"/>
      </a:lt1>
      <a:dk2>
        <a:srgbClr val="660066"/>
      </a:dk2>
      <a:lt2>
        <a:srgbClr val="FFFFFF"/>
      </a:lt2>
      <a:accent1>
        <a:srgbClr val="BD9DF2"/>
      </a:accent1>
      <a:accent2>
        <a:srgbClr val="ED829D"/>
      </a:accent2>
      <a:accent3>
        <a:srgbClr val="B8AAB8"/>
      </a:accent3>
      <a:accent4>
        <a:srgbClr val="DADADA"/>
      </a:accent4>
      <a:accent5>
        <a:srgbClr val="DBCCF7"/>
      </a:accent5>
      <a:accent6>
        <a:srgbClr val="D7758E"/>
      </a:accent6>
      <a:hlink>
        <a:srgbClr val="F291F2"/>
      </a:hlink>
      <a:folHlink>
        <a:srgbClr val="F7B7AD"/>
      </a:folHlink>
    </a:clrScheme>
    <a:fontScheme name="Tema d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660066"/>
        </a:dk2>
        <a:lt2>
          <a:srgbClr val="FFFFFF"/>
        </a:lt2>
        <a:accent1>
          <a:srgbClr val="D96CD9"/>
        </a:accent1>
        <a:accent2>
          <a:srgbClr val="D26CDC"/>
        </a:accent2>
        <a:accent3>
          <a:srgbClr val="B8AAB8"/>
        </a:accent3>
        <a:accent4>
          <a:srgbClr val="DADADA"/>
        </a:accent4>
        <a:accent5>
          <a:srgbClr val="E9BAE9"/>
        </a:accent5>
        <a:accent6>
          <a:srgbClr val="BE61C7"/>
        </a:accent6>
        <a:hlink>
          <a:srgbClr val="F291F2"/>
        </a:hlink>
        <a:folHlink>
          <a:srgbClr val="E6A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660066"/>
        </a:dk2>
        <a:lt2>
          <a:srgbClr val="FFFFFF"/>
        </a:lt2>
        <a:accent1>
          <a:srgbClr val="BD9DF2"/>
        </a:accent1>
        <a:accent2>
          <a:srgbClr val="ED829D"/>
        </a:accent2>
        <a:accent3>
          <a:srgbClr val="B8AAB8"/>
        </a:accent3>
        <a:accent4>
          <a:srgbClr val="DADADA"/>
        </a:accent4>
        <a:accent5>
          <a:srgbClr val="DBCCF7"/>
        </a:accent5>
        <a:accent6>
          <a:srgbClr val="D7758E"/>
        </a:accent6>
        <a:hlink>
          <a:srgbClr val="F291F2"/>
        </a:hlink>
        <a:folHlink>
          <a:srgbClr val="F7B7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FF"/>
        </a:lt1>
        <a:dk2>
          <a:srgbClr val="660066"/>
        </a:dk2>
        <a:lt2>
          <a:srgbClr val="FFFFFF"/>
        </a:lt2>
        <a:accent1>
          <a:srgbClr val="A1D977"/>
        </a:accent1>
        <a:accent2>
          <a:srgbClr val="E673E6"/>
        </a:accent2>
        <a:accent3>
          <a:srgbClr val="B8AAB8"/>
        </a:accent3>
        <a:accent4>
          <a:srgbClr val="DADADA"/>
        </a:accent4>
        <a:accent5>
          <a:srgbClr val="CDE9BD"/>
        </a:accent5>
        <a:accent6>
          <a:srgbClr val="D068D0"/>
        </a:accent6>
        <a:hlink>
          <a:srgbClr val="8AE6B5"/>
        </a:hlink>
        <a:folHlink>
          <a:srgbClr val="E6D6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660066"/>
        </a:dk2>
        <a:lt2>
          <a:srgbClr val="FFFFFF"/>
        </a:lt2>
        <a:accent1>
          <a:srgbClr val="D1D962"/>
        </a:accent1>
        <a:accent2>
          <a:srgbClr val="6DBFF2"/>
        </a:accent2>
        <a:accent3>
          <a:srgbClr val="B8AAB8"/>
        </a:accent3>
        <a:accent4>
          <a:srgbClr val="DADADA"/>
        </a:accent4>
        <a:accent5>
          <a:srgbClr val="E5E9B7"/>
        </a:accent5>
        <a:accent6>
          <a:srgbClr val="62ADDB"/>
        </a:accent6>
        <a:hlink>
          <a:srgbClr val="F7C494"/>
        </a:hlink>
        <a:folHlink>
          <a:srgbClr val="F291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D96CD9"/>
        </a:accent1>
        <a:accent2>
          <a:srgbClr val="D26CDC"/>
        </a:accent2>
        <a:accent3>
          <a:srgbClr val="FFFFFF"/>
        </a:accent3>
        <a:accent4>
          <a:srgbClr val="000000"/>
        </a:accent4>
        <a:accent5>
          <a:srgbClr val="E9BAE9"/>
        </a:accent5>
        <a:accent6>
          <a:srgbClr val="BE61C7"/>
        </a:accent6>
        <a:hlink>
          <a:srgbClr val="F291F2"/>
        </a:hlink>
        <a:folHlink>
          <a:srgbClr val="E6A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BD9DF2"/>
        </a:accent1>
        <a:accent2>
          <a:srgbClr val="ED829D"/>
        </a:accent2>
        <a:accent3>
          <a:srgbClr val="FFFFFF"/>
        </a:accent3>
        <a:accent4>
          <a:srgbClr val="000000"/>
        </a:accent4>
        <a:accent5>
          <a:srgbClr val="DBCCF7"/>
        </a:accent5>
        <a:accent6>
          <a:srgbClr val="D7758E"/>
        </a:accent6>
        <a:hlink>
          <a:srgbClr val="F291F2"/>
        </a:hlink>
        <a:folHlink>
          <a:srgbClr val="F7B7A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A1D977"/>
        </a:accent1>
        <a:accent2>
          <a:srgbClr val="E673E6"/>
        </a:accent2>
        <a:accent3>
          <a:srgbClr val="FFFFFF"/>
        </a:accent3>
        <a:accent4>
          <a:srgbClr val="000000"/>
        </a:accent4>
        <a:accent5>
          <a:srgbClr val="CDE9BD"/>
        </a:accent5>
        <a:accent6>
          <a:srgbClr val="D068D0"/>
        </a:accent6>
        <a:hlink>
          <a:srgbClr val="8AE6B5"/>
        </a:hlink>
        <a:folHlink>
          <a:srgbClr val="E6D6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D1D962"/>
        </a:accent1>
        <a:accent2>
          <a:srgbClr val="6DBFF2"/>
        </a:accent2>
        <a:accent3>
          <a:srgbClr val="FFFFFF"/>
        </a:accent3>
        <a:accent4>
          <a:srgbClr val="000000"/>
        </a:accent4>
        <a:accent5>
          <a:srgbClr val="E5E9B7"/>
        </a:accent5>
        <a:accent6>
          <a:srgbClr val="62ADDB"/>
        </a:accent6>
        <a:hlink>
          <a:srgbClr val="F7C494"/>
        </a:hlink>
        <a:folHlink>
          <a:srgbClr val="F291F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ind_5354_slide">
  <a:themeElements>
    <a:clrScheme name="Tema de Office 2">
      <a:dk1>
        <a:srgbClr val="333333"/>
      </a:dk1>
      <a:lt1>
        <a:srgbClr val="FFFFFF"/>
      </a:lt1>
      <a:dk2>
        <a:srgbClr val="666699"/>
      </a:dk2>
      <a:lt2>
        <a:srgbClr val="FFFFFF"/>
      </a:lt2>
      <a:accent1>
        <a:srgbClr val="91C3F2"/>
      </a:accent1>
      <a:accent2>
        <a:srgbClr val="CFAAF2"/>
      </a:accent2>
      <a:accent3>
        <a:srgbClr val="B8B8CA"/>
      </a:accent3>
      <a:accent4>
        <a:srgbClr val="DADADA"/>
      </a:accent4>
      <a:accent5>
        <a:srgbClr val="C7DEF7"/>
      </a:accent5>
      <a:accent6>
        <a:srgbClr val="BB9ADB"/>
      </a:accent6>
      <a:hlink>
        <a:srgbClr val="BFBFFF"/>
      </a:hlink>
      <a:folHlink>
        <a:srgbClr val="DEC8D8"/>
      </a:folHlink>
    </a:clrScheme>
    <a:fontScheme name="Tema d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e Office 1">
        <a:dk1>
          <a:srgbClr val="333333"/>
        </a:dk1>
        <a:lt1>
          <a:srgbClr val="FFFFFF"/>
        </a:lt1>
        <a:dk2>
          <a:srgbClr val="666699"/>
        </a:dk2>
        <a:lt2>
          <a:srgbClr val="FFFFFF"/>
        </a:lt2>
        <a:accent1>
          <a:srgbClr val="9595E6"/>
        </a:accent1>
        <a:accent2>
          <a:srgbClr val="A1A1E6"/>
        </a:accent2>
        <a:accent3>
          <a:srgbClr val="B8B8CA"/>
        </a:accent3>
        <a:accent4>
          <a:srgbClr val="DADADA"/>
        </a:accent4>
        <a:accent5>
          <a:srgbClr val="C8C8F0"/>
        </a:accent5>
        <a:accent6>
          <a:srgbClr val="9191D0"/>
        </a:accent6>
        <a:hlink>
          <a:srgbClr val="B2B2F7"/>
        </a:hlink>
        <a:folHlink>
          <a:srgbClr val="BFB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3333"/>
        </a:dk1>
        <a:lt1>
          <a:srgbClr val="FFFFFF"/>
        </a:lt1>
        <a:dk2>
          <a:srgbClr val="666699"/>
        </a:dk2>
        <a:lt2>
          <a:srgbClr val="FFFFFF"/>
        </a:lt2>
        <a:accent1>
          <a:srgbClr val="91C3F2"/>
        </a:accent1>
        <a:accent2>
          <a:srgbClr val="CFAAF2"/>
        </a:accent2>
        <a:accent3>
          <a:srgbClr val="B8B8CA"/>
        </a:accent3>
        <a:accent4>
          <a:srgbClr val="DADADA"/>
        </a:accent4>
        <a:accent5>
          <a:srgbClr val="C7DEF7"/>
        </a:accent5>
        <a:accent6>
          <a:srgbClr val="BB9ADB"/>
        </a:accent6>
        <a:hlink>
          <a:srgbClr val="BFBFFF"/>
        </a:hlink>
        <a:folHlink>
          <a:srgbClr val="DEC8D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3333"/>
        </a:dk1>
        <a:lt1>
          <a:srgbClr val="FFFFFF"/>
        </a:lt1>
        <a:dk2>
          <a:srgbClr val="666699"/>
        </a:dk2>
        <a:lt2>
          <a:srgbClr val="FFFFFF"/>
        </a:lt2>
        <a:accent1>
          <a:srgbClr val="DEBDA0"/>
        </a:accent1>
        <a:accent2>
          <a:srgbClr val="BFC1FF"/>
        </a:accent2>
        <a:accent3>
          <a:srgbClr val="B8B8CA"/>
        </a:accent3>
        <a:accent4>
          <a:srgbClr val="DADADA"/>
        </a:accent4>
        <a:accent5>
          <a:srgbClr val="ECDBCD"/>
        </a:accent5>
        <a:accent6>
          <a:srgbClr val="ADAFE7"/>
        </a:accent6>
        <a:hlink>
          <a:srgbClr val="E6C3CD"/>
        </a:hlink>
        <a:folHlink>
          <a:srgbClr val="DED9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333333"/>
        </a:dk1>
        <a:lt1>
          <a:srgbClr val="FFFFFF"/>
        </a:lt1>
        <a:dk2>
          <a:srgbClr val="666699"/>
        </a:dk2>
        <a:lt2>
          <a:srgbClr val="FFFFFF"/>
        </a:lt2>
        <a:accent1>
          <a:srgbClr val="AFD9A3"/>
        </a:accent1>
        <a:accent2>
          <a:srgbClr val="E6B8BD"/>
        </a:accent2>
        <a:accent3>
          <a:srgbClr val="B8B8CA"/>
        </a:accent3>
        <a:accent4>
          <a:srgbClr val="DADADA"/>
        </a:accent4>
        <a:accent5>
          <a:srgbClr val="D4E9CE"/>
        </a:accent5>
        <a:accent6>
          <a:srgbClr val="D0A6AB"/>
        </a:accent6>
        <a:hlink>
          <a:srgbClr val="DED1B1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595E6"/>
        </a:accent1>
        <a:accent2>
          <a:srgbClr val="A1A1E6"/>
        </a:accent2>
        <a:accent3>
          <a:srgbClr val="FFFFFF"/>
        </a:accent3>
        <a:accent4>
          <a:srgbClr val="000000"/>
        </a:accent4>
        <a:accent5>
          <a:srgbClr val="C8C8F0"/>
        </a:accent5>
        <a:accent6>
          <a:srgbClr val="9191D0"/>
        </a:accent6>
        <a:hlink>
          <a:srgbClr val="B2B2F7"/>
        </a:hlink>
        <a:folHlink>
          <a:srgbClr val="BFB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C3F2"/>
        </a:accent1>
        <a:accent2>
          <a:srgbClr val="CFAAF2"/>
        </a:accent2>
        <a:accent3>
          <a:srgbClr val="FFFFFF"/>
        </a:accent3>
        <a:accent4>
          <a:srgbClr val="000000"/>
        </a:accent4>
        <a:accent5>
          <a:srgbClr val="C7DEF7"/>
        </a:accent5>
        <a:accent6>
          <a:srgbClr val="BB9ADB"/>
        </a:accent6>
        <a:hlink>
          <a:srgbClr val="BFBFFF"/>
        </a:hlink>
        <a:folHlink>
          <a:srgbClr val="DEC8D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BDA0"/>
        </a:accent1>
        <a:accent2>
          <a:srgbClr val="BFC1FF"/>
        </a:accent2>
        <a:accent3>
          <a:srgbClr val="FFFFFF"/>
        </a:accent3>
        <a:accent4>
          <a:srgbClr val="000000"/>
        </a:accent4>
        <a:accent5>
          <a:srgbClr val="ECDBCD"/>
        </a:accent5>
        <a:accent6>
          <a:srgbClr val="ADAFE7"/>
        </a:accent6>
        <a:hlink>
          <a:srgbClr val="E6C3CD"/>
        </a:hlink>
        <a:folHlink>
          <a:srgbClr val="DED9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FD9A3"/>
        </a:accent1>
        <a:accent2>
          <a:srgbClr val="E6B8BD"/>
        </a:accent2>
        <a:accent3>
          <a:srgbClr val="FFFFFF"/>
        </a:accent3>
        <a:accent4>
          <a:srgbClr val="000000"/>
        </a:accent4>
        <a:accent5>
          <a:srgbClr val="D4E9CE"/>
        </a:accent5>
        <a:accent6>
          <a:srgbClr val="D0A6AB"/>
        </a:accent6>
        <a:hlink>
          <a:srgbClr val="DED1B1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6260</Words>
  <Application>Microsoft Office PowerPoint</Application>
  <PresentationFormat>Presentación en pantalla (4:3)</PresentationFormat>
  <Paragraphs>1185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51</vt:i4>
      </vt:variant>
    </vt:vector>
  </HeadingPairs>
  <TitlesOfParts>
    <vt:vector size="55" baseType="lpstr">
      <vt:lpstr>Diseño predeterminado</vt:lpstr>
      <vt:lpstr>ind_5353_slide</vt:lpstr>
      <vt:lpstr>ind_5354_slide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52</cp:revision>
  <dcterms:created xsi:type="dcterms:W3CDTF">2011-08-08T17:43:21Z</dcterms:created>
  <dcterms:modified xsi:type="dcterms:W3CDTF">2012-09-30T05:05:06Z</dcterms:modified>
</cp:coreProperties>
</file>