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81" r:id="rId3"/>
    <p:sldId id="414" r:id="rId4"/>
    <p:sldId id="391" r:id="rId5"/>
    <p:sldId id="319" r:id="rId6"/>
    <p:sldId id="260" r:id="rId7"/>
    <p:sldId id="390" r:id="rId8"/>
    <p:sldId id="322" r:id="rId9"/>
    <p:sldId id="389" r:id="rId10"/>
    <p:sldId id="324" r:id="rId11"/>
    <p:sldId id="325" r:id="rId12"/>
    <p:sldId id="266" r:id="rId13"/>
    <p:sldId id="327" r:id="rId14"/>
    <p:sldId id="411" r:id="rId15"/>
    <p:sldId id="269" r:id="rId16"/>
    <p:sldId id="386" r:id="rId17"/>
    <p:sldId id="331" r:id="rId18"/>
    <p:sldId id="272" r:id="rId19"/>
    <p:sldId id="410" r:id="rId20"/>
    <p:sldId id="274" r:id="rId21"/>
    <p:sldId id="275" r:id="rId22"/>
    <p:sldId id="336" r:id="rId23"/>
    <p:sldId id="385" r:id="rId24"/>
    <p:sldId id="338" r:id="rId25"/>
    <p:sldId id="279" r:id="rId26"/>
    <p:sldId id="401" r:id="rId27"/>
    <p:sldId id="341" r:id="rId28"/>
    <p:sldId id="343" r:id="rId29"/>
    <p:sldId id="344" r:id="rId30"/>
    <p:sldId id="402" r:id="rId31"/>
    <p:sldId id="286" r:id="rId32"/>
    <p:sldId id="347" r:id="rId33"/>
    <p:sldId id="348" r:id="rId34"/>
    <p:sldId id="349" r:id="rId35"/>
    <p:sldId id="290" r:id="rId36"/>
    <p:sldId id="351" r:id="rId37"/>
    <p:sldId id="292" r:id="rId38"/>
    <p:sldId id="273" r:id="rId39"/>
    <p:sldId id="354" r:id="rId40"/>
    <p:sldId id="355" r:id="rId41"/>
    <p:sldId id="356" r:id="rId42"/>
    <p:sldId id="357" r:id="rId43"/>
    <p:sldId id="409" r:id="rId44"/>
    <p:sldId id="383" r:id="rId45"/>
    <p:sldId id="299" r:id="rId46"/>
    <p:sldId id="361" r:id="rId47"/>
    <p:sldId id="302" r:id="rId48"/>
    <p:sldId id="400" r:id="rId49"/>
    <p:sldId id="407" r:id="rId50"/>
    <p:sldId id="408" r:id="rId51"/>
    <p:sldId id="396" r:id="rId52"/>
    <p:sldId id="388" r:id="rId53"/>
    <p:sldId id="387" r:id="rId54"/>
    <p:sldId id="413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N/KaOxp1au+PMH3I2257w==" hashData="cj5/hAIyP5bFPqGAOwYmxKd7W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BDFFFF"/>
    <a:srgbClr val="FF99FF"/>
    <a:srgbClr val="9933FF"/>
    <a:srgbClr val="FF9999"/>
    <a:srgbClr val="B7B7FF"/>
    <a:srgbClr val="CCFF33"/>
    <a:srgbClr val="044CEC"/>
    <a:srgbClr val="33CC33"/>
    <a:srgbClr val="0252D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11" autoAdjust="0"/>
    <p:restoredTop sz="96612" autoAdjust="0"/>
  </p:normalViewPr>
  <p:slideViewPr>
    <p:cSldViewPr>
      <p:cViewPr>
        <p:scale>
          <a:sx n="73" d="100"/>
          <a:sy n="73" d="100"/>
        </p:scale>
        <p:origin x="-678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A4C69B-EA90-4A51-998F-6C2C033C205D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8BAC91-4756-46ED-BD35-A95F4BB1DC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76667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8BAC91-4756-46ED-BD35-A95F4BB1DC7C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8BAC91-4756-46ED-BD35-A95F4BB1DC7C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C9392-422D-4BCF-A909-46C870CC02A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C44DA-44FE-4608-A804-B7AA73E13D06}" type="datetimeFigureOut">
              <a:rPr lang="es-ES" smtClean="0"/>
              <a:pPr/>
              <a:t>14/12/2014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EBB35-646D-41D3-90FF-87F1EF4037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9B6A63-5F6C-4B7D-88E3-F1D43E35288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audio" Target="../media/audio2.wav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1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3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microsoft.com/office/2007/relationships/hdphoto" Target="../media/hdphoto3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microsoft.com/office/2007/relationships/hdphoto" Target="../media/hdphoto8.wdp"/><Relationship Id="rId18" Type="http://schemas.openxmlformats.org/officeDocument/2006/relationships/image" Target="../media/image74.png"/><Relationship Id="rId26" Type="http://schemas.openxmlformats.org/officeDocument/2006/relationships/image" Target="../media/image79.png"/><Relationship Id="rId3" Type="http://schemas.openxmlformats.org/officeDocument/2006/relationships/image" Target="../media/image65.png"/><Relationship Id="rId21" Type="http://schemas.openxmlformats.org/officeDocument/2006/relationships/image" Target="../media/image76.png"/><Relationship Id="rId7" Type="http://schemas.openxmlformats.org/officeDocument/2006/relationships/image" Target="../media/image68.png"/><Relationship Id="rId12" Type="http://schemas.openxmlformats.org/officeDocument/2006/relationships/image" Target="../media/image71.png"/><Relationship Id="rId17" Type="http://schemas.microsoft.com/office/2007/relationships/hdphoto" Target="../media/hdphoto10.wdp"/><Relationship Id="rId25" Type="http://schemas.openxmlformats.org/officeDocument/2006/relationships/image" Target="../media/image78.png"/><Relationship Id="rId2" Type="http://schemas.openxmlformats.org/officeDocument/2006/relationships/image" Target="../media/image64.jpeg"/><Relationship Id="rId16" Type="http://schemas.openxmlformats.org/officeDocument/2006/relationships/image" Target="../media/image73.png"/><Relationship Id="rId20" Type="http://schemas.microsoft.com/office/2007/relationships/hdphoto" Target="../media/hdphoto11.wdp"/><Relationship Id="rId29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24" Type="http://schemas.microsoft.com/office/2007/relationships/hdphoto" Target="../media/hdphoto13.wdp"/><Relationship Id="rId5" Type="http://schemas.microsoft.com/office/2007/relationships/hdphoto" Target="../media/hdphoto5.wdp"/><Relationship Id="rId15" Type="http://schemas.microsoft.com/office/2007/relationships/hdphoto" Target="../media/hdphoto9.wdp"/><Relationship Id="rId23" Type="http://schemas.openxmlformats.org/officeDocument/2006/relationships/image" Target="../media/image77.png"/><Relationship Id="rId28" Type="http://schemas.openxmlformats.org/officeDocument/2006/relationships/image" Target="../media/image80.png"/><Relationship Id="rId10" Type="http://schemas.microsoft.com/office/2007/relationships/hdphoto" Target="../media/hdphoto7.wdp"/><Relationship Id="rId19" Type="http://schemas.openxmlformats.org/officeDocument/2006/relationships/image" Target="../media/image75.png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image" Target="../media/image72.png"/><Relationship Id="rId22" Type="http://schemas.microsoft.com/office/2007/relationships/hdphoto" Target="../media/hdphoto12.wdp"/><Relationship Id="rId27" Type="http://schemas.microsoft.com/office/2007/relationships/hdphoto" Target="../media/hdphoto14.wdp"/><Relationship Id="rId30" Type="http://schemas.microsoft.com/office/2007/relationships/hdphoto" Target="../media/hdphoto15.wdp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7.wdp"/><Relationship Id="rId4" Type="http://schemas.openxmlformats.org/officeDocument/2006/relationships/image" Target="../media/image83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7.wdp"/></Relationships>
</file>

<file path=ppt/slides/_rels/slide49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microsoft.com/office/2007/relationships/hdphoto" Target="../media/hdphoto8.wdp"/><Relationship Id="rId18" Type="http://schemas.openxmlformats.org/officeDocument/2006/relationships/image" Target="../media/image74.png"/><Relationship Id="rId26" Type="http://schemas.openxmlformats.org/officeDocument/2006/relationships/image" Target="../media/image79.png"/><Relationship Id="rId3" Type="http://schemas.openxmlformats.org/officeDocument/2006/relationships/image" Target="../media/image65.png"/><Relationship Id="rId21" Type="http://schemas.openxmlformats.org/officeDocument/2006/relationships/image" Target="../media/image76.png"/><Relationship Id="rId7" Type="http://schemas.openxmlformats.org/officeDocument/2006/relationships/image" Target="../media/image68.png"/><Relationship Id="rId12" Type="http://schemas.openxmlformats.org/officeDocument/2006/relationships/image" Target="../media/image71.png"/><Relationship Id="rId17" Type="http://schemas.microsoft.com/office/2007/relationships/hdphoto" Target="../media/hdphoto10.wdp"/><Relationship Id="rId25" Type="http://schemas.openxmlformats.org/officeDocument/2006/relationships/image" Target="../media/image78.png"/><Relationship Id="rId2" Type="http://schemas.openxmlformats.org/officeDocument/2006/relationships/image" Target="../media/image88.jpeg"/><Relationship Id="rId16" Type="http://schemas.openxmlformats.org/officeDocument/2006/relationships/image" Target="../media/image73.png"/><Relationship Id="rId20" Type="http://schemas.microsoft.com/office/2007/relationships/hdphoto" Target="../media/hdphoto11.wdp"/><Relationship Id="rId29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24" Type="http://schemas.microsoft.com/office/2007/relationships/hdphoto" Target="../media/hdphoto13.wdp"/><Relationship Id="rId5" Type="http://schemas.microsoft.com/office/2007/relationships/hdphoto" Target="../media/hdphoto5.wdp"/><Relationship Id="rId15" Type="http://schemas.microsoft.com/office/2007/relationships/hdphoto" Target="../media/hdphoto9.wdp"/><Relationship Id="rId23" Type="http://schemas.openxmlformats.org/officeDocument/2006/relationships/image" Target="../media/image77.png"/><Relationship Id="rId28" Type="http://schemas.openxmlformats.org/officeDocument/2006/relationships/image" Target="../media/image80.png"/><Relationship Id="rId10" Type="http://schemas.microsoft.com/office/2007/relationships/hdphoto" Target="../media/hdphoto7.wdp"/><Relationship Id="rId19" Type="http://schemas.openxmlformats.org/officeDocument/2006/relationships/image" Target="../media/image75.png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image" Target="../media/image72.png"/><Relationship Id="rId22" Type="http://schemas.microsoft.com/office/2007/relationships/hdphoto" Target="../media/hdphoto12.wdp"/><Relationship Id="rId27" Type="http://schemas.microsoft.com/office/2007/relationships/hdphoto" Target="../media/hdphoto14.wdp"/><Relationship Id="rId30" Type="http://schemas.microsoft.com/office/2007/relationships/hdphoto" Target="../media/hdphoto15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8.wdp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microsoft.com/office/2007/relationships/hdphoto" Target="../media/hdphoto20.wdp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microsoft.com/office/2007/relationships/hdphoto" Target="../media/hdphoto19.wdp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5.png"/><Relationship Id="rId7" Type="http://schemas.microsoft.com/office/2007/relationships/hdphoto" Target="../media/hdphoto2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microsoft.com/office/2007/relationships/hdphoto" Target="../media/hdphoto21.wdp"/><Relationship Id="rId9" Type="http://schemas.openxmlformats.org/officeDocument/2006/relationships/image" Target="../media/image99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L OTOÑO EN LA NATURALEZA VER PESO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t="6202" r="11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63" t="6293" r="7873" b="9800"/>
          <a:stretch/>
        </p:blipFill>
        <p:spPr bwMode="auto">
          <a:xfrm>
            <a:off x="1759957" y="237066"/>
            <a:ext cx="5678312" cy="316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63" t="6293" r="7873" b="9800"/>
          <a:stretch/>
        </p:blipFill>
        <p:spPr bwMode="auto">
          <a:xfrm rot="5400000">
            <a:off x="3265629" y="1851876"/>
            <a:ext cx="5678312" cy="316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63" t="6293" r="7873" b="9800"/>
          <a:stretch/>
        </p:blipFill>
        <p:spPr bwMode="auto">
          <a:xfrm rot="10800000">
            <a:off x="1685186" y="3423852"/>
            <a:ext cx="5678312" cy="316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63" t="6293" r="7873" b="9800"/>
          <a:stretch/>
        </p:blipFill>
        <p:spPr bwMode="auto">
          <a:xfrm rot="16200000">
            <a:off x="179512" y="1817512"/>
            <a:ext cx="5678312" cy="316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Diapositiva1"/>
          <p:cNvPicPr>
            <a:picLocks noGrp="1" noChangeAspect="1"/>
          </p:cNvPicPr>
          <p:nvPr isPhoto="1"/>
        </p:nvPicPr>
        <p:blipFill>
          <a:blip r:embed="rId6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65" y="0"/>
            <a:ext cx="9156165" cy="671467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 rot="10800000" flipH="1">
            <a:off x="-13824" y="6302850"/>
            <a:ext cx="9180547" cy="6156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47873 h 902019"/>
              <a:gd name="connsiteX1" fmla="*/ 9106061 w 9117611"/>
              <a:gd name="connsiteY1" fmla="*/ 0 h 902019"/>
              <a:gd name="connsiteX2" fmla="*/ 9117611 w 9117611"/>
              <a:gd name="connsiteY2" fmla="*/ 891247 h 902019"/>
              <a:gd name="connsiteX3" fmla="*/ 4585194 w 9117611"/>
              <a:gd name="connsiteY3" fmla="*/ 478416 h 902019"/>
              <a:gd name="connsiteX4" fmla="*/ 0 w 9117611"/>
              <a:gd name="connsiteY4" fmla="*/ 902019 h 902019"/>
              <a:gd name="connsiteX5" fmla="*/ 13194 w 9117611"/>
              <a:gd name="connsiteY5" fmla="*/ 47873 h 90201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458488"/>
              <a:gd name="connsiteY0" fmla="*/ 57737 h 973625"/>
              <a:gd name="connsiteX1" fmla="*/ 9132901 w 9458488"/>
              <a:gd name="connsiteY1" fmla="*/ 0 h 973625"/>
              <a:gd name="connsiteX2" fmla="*/ 9117611 w 9458488"/>
              <a:gd name="connsiteY2" fmla="*/ 962094 h 973625"/>
              <a:gd name="connsiteX3" fmla="*/ 4585194 w 9458488"/>
              <a:gd name="connsiteY3" fmla="*/ 549263 h 973625"/>
              <a:gd name="connsiteX4" fmla="*/ 0 w 9458488"/>
              <a:gd name="connsiteY4" fmla="*/ 972866 h 973625"/>
              <a:gd name="connsiteX5" fmla="*/ 13194 w 9458488"/>
              <a:gd name="connsiteY5" fmla="*/ 57737 h 973625"/>
              <a:gd name="connsiteX0" fmla="*/ 13194 w 9458488"/>
              <a:gd name="connsiteY0" fmla="*/ 0 h 986733"/>
              <a:gd name="connsiteX1" fmla="*/ 9132901 w 9458488"/>
              <a:gd name="connsiteY1" fmla="*/ 13110 h 986733"/>
              <a:gd name="connsiteX2" fmla="*/ 9117611 w 9458488"/>
              <a:gd name="connsiteY2" fmla="*/ 975204 h 986733"/>
              <a:gd name="connsiteX3" fmla="*/ 4585194 w 9458488"/>
              <a:gd name="connsiteY3" fmla="*/ 562373 h 986733"/>
              <a:gd name="connsiteX4" fmla="*/ 0 w 9458488"/>
              <a:gd name="connsiteY4" fmla="*/ 985976 h 986733"/>
              <a:gd name="connsiteX5" fmla="*/ 13194 w 9458488"/>
              <a:gd name="connsiteY5" fmla="*/ 0 h 986733"/>
              <a:gd name="connsiteX0" fmla="*/ 13194 w 9392892"/>
              <a:gd name="connsiteY0" fmla="*/ 0 h 985976"/>
              <a:gd name="connsiteX1" fmla="*/ 9132901 w 9392892"/>
              <a:gd name="connsiteY1" fmla="*/ 13110 h 985976"/>
              <a:gd name="connsiteX2" fmla="*/ 9117611 w 9392892"/>
              <a:gd name="connsiteY2" fmla="*/ 975204 h 985976"/>
              <a:gd name="connsiteX3" fmla="*/ 4585194 w 9392892"/>
              <a:gd name="connsiteY3" fmla="*/ 562373 h 985976"/>
              <a:gd name="connsiteX4" fmla="*/ 0 w 9392892"/>
              <a:gd name="connsiteY4" fmla="*/ 985976 h 985976"/>
              <a:gd name="connsiteX5" fmla="*/ 13194 w 9392892"/>
              <a:gd name="connsiteY5" fmla="*/ 0 h 985976"/>
              <a:gd name="connsiteX0" fmla="*/ 13194 w 9132901"/>
              <a:gd name="connsiteY0" fmla="*/ 0 h 985976"/>
              <a:gd name="connsiteX1" fmla="*/ 9132901 w 9132901"/>
              <a:gd name="connsiteY1" fmla="*/ 13110 h 985976"/>
              <a:gd name="connsiteX2" fmla="*/ 9117611 w 9132901"/>
              <a:gd name="connsiteY2" fmla="*/ 975204 h 985976"/>
              <a:gd name="connsiteX3" fmla="*/ 4585194 w 9132901"/>
              <a:gd name="connsiteY3" fmla="*/ 562373 h 985976"/>
              <a:gd name="connsiteX4" fmla="*/ 0 w 9132901"/>
              <a:gd name="connsiteY4" fmla="*/ 985976 h 985976"/>
              <a:gd name="connsiteX5" fmla="*/ 13194 w 9132901"/>
              <a:gd name="connsiteY5" fmla="*/ 0 h 985976"/>
              <a:gd name="connsiteX0" fmla="*/ 13194 w 9159740"/>
              <a:gd name="connsiteY0" fmla="*/ 57737 h 1043713"/>
              <a:gd name="connsiteX1" fmla="*/ 9159740 w 9159740"/>
              <a:gd name="connsiteY1" fmla="*/ 0 h 1043713"/>
              <a:gd name="connsiteX2" fmla="*/ 9117611 w 9159740"/>
              <a:gd name="connsiteY2" fmla="*/ 1032941 h 1043713"/>
              <a:gd name="connsiteX3" fmla="*/ 4585194 w 9159740"/>
              <a:gd name="connsiteY3" fmla="*/ 620110 h 1043713"/>
              <a:gd name="connsiteX4" fmla="*/ 0 w 9159740"/>
              <a:gd name="connsiteY4" fmla="*/ 1043713 h 1043713"/>
              <a:gd name="connsiteX5" fmla="*/ 13194 w 9159740"/>
              <a:gd name="connsiteY5" fmla="*/ 57737 h 1043713"/>
              <a:gd name="connsiteX0" fmla="*/ 13194 w 9161830"/>
              <a:gd name="connsiteY0" fmla="*/ 57737 h 1081213"/>
              <a:gd name="connsiteX1" fmla="*/ 9159740 w 9161830"/>
              <a:gd name="connsiteY1" fmla="*/ 0 h 1081213"/>
              <a:gd name="connsiteX2" fmla="*/ 9157870 w 9161830"/>
              <a:gd name="connsiteY2" fmla="*/ 1080172 h 1081213"/>
              <a:gd name="connsiteX3" fmla="*/ 4585194 w 9161830"/>
              <a:gd name="connsiteY3" fmla="*/ 620110 h 1081213"/>
              <a:gd name="connsiteX4" fmla="*/ 0 w 9161830"/>
              <a:gd name="connsiteY4" fmla="*/ 1043713 h 1081213"/>
              <a:gd name="connsiteX5" fmla="*/ 13194 w 9161830"/>
              <a:gd name="connsiteY5" fmla="*/ 57737 h 1081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61830" h="1081213">
                <a:moveTo>
                  <a:pt x="13194" y="57737"/>
                </a:moveTo>
                <a:lnTo>
                  <a:pt x="9159740" y="0"/>
                </a:lnTo>
                <a:cubicBezTo>
                  <a:pt x="9159740" y="263203"/>
                  <a:pt x="9165515" y="599125"/>
                  <a:pt x="9157870" y="1080172"/>
                </a:cubicBezTo>
                <a:cubicBezTo>
                  <a:pt x="8394849" y="1106045"/>
                  <a:pt x="6229102" y="641529"/>
                  <a:pt x="4585194" y="620110"/>
                </a:cubicBezTo>
                <a:cubicBezTo>
                  <a:pt x="2941286" y="598691"/>
                  <a:pt x="1539950" y="821200"/>
                  <a:pt x="0" y="1043713"/>
                </a:cubicBezTo>
                <a:lnTo>
                  <a:pt x="13194" y="57737"/>
                </a:lnTo>
                <a:close/>
              </a:path>
            </a:pathLst>
          </a:custGeom>
          <a:gradFill flip="none" rotWithShape="1">
            <a:gsLst>
              <a:gs pos="14000">
                <a:srgbClr val="FF0000">
                  <a:lumMod val="8000"/>
                  <a:lumOff val="92000"/>
                </a:srgbClr>
              </a:gs>
              <a:gs pos="55000">
                <a:srgbClr val="0252D4"/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flipH="1">
            <a:off x="-23003" y="-45314"/>
            <a:ext cx="9180547" cy="6156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47873 h 902019"/>
              <a:gd name="connsiteX1" fmla="*/ 9106061 w 9117611"/>
              <a:gd name="connsiteY1" fmla="*/ 0 h 902019"/>
              <a:gd name="connsiteX2" fmla="*/ 9117611 w 9117611"/>
              <a:gd name="connsiteY2" fmla="*/ 891247 h 902019"/>
              <a:gd name="connsiteX3" fmla="*/ 4585194 w 9117611"/>
              <a:gd name="connsiteY3" fmla="*/ 478416 h 902019"/>
              <a:gd name="connsiteX4" fmla="*/ 0 w 9117611"/>
              <a:gd name="connsiteY4" fmla="*/ 902019 h 902019"/>
              <a:gd name="connsiteX5" fmla="*/ 13194 w 9117611"/>
              <a:gd name="connsiteY5" fmla="*/ 47873 h 90201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117611"/>
              <a:gd name="connsiteY0" fmla="*/ 0 h 915129"/>
              <a:gd name="connsiteX1" fmla="*/ 9106061 w 9117611"/>
              <a:gd name="connsiteY1" fmla="*/ 13110 h 915129"/>
              <a:gd name="connsiteX2" fmla="*/ 9117611 w 9117611"/>
              <a:gd name="connsiteY2" fmla="*/ 904357 h 915129"/>
              <a:gd name="connsiteX3" fmla="*/ 4585194 w 9117611"/>
              <a:gd name="connsiteY3" fmla="*/ 491526 h 915129"/>
              <a:gd name="connsiteX4" fmla="*/ 0 w 9117611"/>
              <a:gd name="connsiteY4" fmla="*/ 915129 h 915129"/>
              <a:gd name="connsiteX5" fmla="*/ 13194 w 9117611"/>
              <a:gd name="connsiteY5" fmla="*/ 0 h 915129"/>
              <a:gd name="connsiteX0" fmla="*/ 13194 w 9458488"/>
              <a:gd name="connsiteY0" fmla="*/ 57737 h 973625"/>
              <a:gd name="connsiteX1" fmla="*/ 9132901 w 9458488"/>
              <a:gd name="connsiteY1" fmla="*/ 0 h 973625"/>
              <a:gd name="connsiteX2" fmla="*/ 9117611 w 9458488"/>
              <a:gd name="connsiteY2" fmla="*/ 962094 h 973625"/>
              <a:gd name="connsiteX3" fmla="*/ 4585194 w 9458488"/>
              <a:gd name="connsiteY3" fmla="*/ 549263 h 973625"/>
              <a:gd name="connsiteX4" fmla="*/ 0 w 9458488"/>
              <a:gd name="connsiteY4" fmla="*/ 972866 h 973625"/>
              <a:gd name="connsiteX5" fmla="*/ 13194 w 9458488"/>
              <a:gd name="connsiteY5" fmla="*/ 57737 h 973625"/>
              <a:gd name="connsiteX0" fmla="*/ 13194 w 9458488"/>
              <a:gd name="connsiteY0" fmla="*/ 0 h 986733"/>
              <a:gd name="connsiteX1" fmla="*/ 9132901 w 9458488"/>
              <a:gd name="connsiteY1" fmla="*/ 13110 h 986733"/>
              <a:gd name="connsiteX2" fmla="*/ 9117611 w 9458488"/>
              <a:gd name="connsiteY2" fmla="*/ 975204 h 986733"/>
              <a:gd name="connsiteX3" fmla="*/ 4585194 w 9458488"/>
              <a:gd name="connsiteY3" fmla="*/ 562373 h 986733"/>
              <a:gd name="connsiteX4" fmla="*/ 0 w 9458488"/>
              <a:gd name="connsiteY4" fmla="*/ 985976 h 986733"/>
              <a:gd name="connsiteX5" fmla="*/ 13194 w 9458488"/>
              <a:gd name="connsiteY5" fmla="*/ 0 h 986733"/>
              <a:gd name="connsiteX0" fmla="*/ 13194 w 9392892"/>
              <a:gd name="connsiteY0" fmla="*/ 0 h 985976"/>
              <a:gd name="connsiteX1" fmla="*/ 9132901 w 9392892"/>
              <a:gd name="connsiteY1" fmla="*/ 13110 h 985976"/>
              <a:gd name="connsiteX2" fmla="*/ 9117611 w 9392892"/>
              <a:gd name="connsiteY2" fmla="*/ 975204 h 985976"/>
              <a:gd name="connsiteX3" fmla="*/ 4585194 w 9392892"/>
              <a:gd name="connsiteY3" fmla="*/ 562373 h 985976"/>
              <a:gd name="connsiteX4" fmla="*/ 0 w 9392892"/>
              <a:gd name="connsiteY4" fmla="*/ 985976 h 985976"/>
              <a:gd name="connsiteX5" fmla="*/ 13194 w 9392892"/>
              <a:gd name="connsiteY5" fmla="*/ 0 h 985976"/>
              <a:gd name="connsiteX0" fmla="*/ 13194 w 9132901"/>
              <a:gd name="connsiteY0" fmla="*/ 0 h 985976"/>
              <a:gd name="connsiteX1" fmla="*/ 9132901 w 9132901"/>
              <a:gd name="connsiteY1" fmla="*/ 13110 h 985976"/>
              <a:gd name="connsiteX2" fmla="*/ 9117611 w 9132901"/>
              <a:gd name="connsiteY2" fmla="*/ 975204 h 985976"/>
              <a:gd name="connsiteX3" fmla="*/ 4585194 w 9132901"/>
              <a:gd name="connsiteY3" fmla="*/ 562373 h 985976"/>
              <a:gd name="connsiteX4" fmla="*/ 0 w 9132901"/>
              <a:gd name="connsiteY4" fmla="*/ 985976 h 985976"/>
              <a:gd name="connsiteX5" fmla="*/ 13194 w 9132901"/>
              <a:gd name="connsiteY5" fmla="*/ 0 h 985976"/>
              <a:gd name="connsiteX0" fmla="*/ 13194 w 9159740"/>
              <a:gd name="connsiteY0" fmla="*/ 57737 h 1043713"/>
              <a:gd name="connsiteX1" fmla="*/ 9159740 w 9159740"/>
              <a:gd name="connsiteY1" fmla="*/ 0 h 1043713"/>
              <a:gd name="connsiteX2" fmla="*/ 9117611 w 9159740"/>
              <a:gd name="connsiteY2" fmla="*/ 1032941 h 1043713"/>
              <a:gd name="connsiteX3" fmla="*/ 4585194 w 9159740"/>
              <a:gd name="connsiteY3" fmla="*/ 620110 h 1043713"/>
              <a:gd name="connsiteX4" fmla="*/ 0 w 9159740"/>
              <a:gd name="connsiteY4" fmla="*/ 1043713 h 1043713"/>
              <a:gd name="connsiteX5" fmla="*/ 13194 w 9159740"/>
              <a:gd name="connsiteY5" fmla="*/ 57737 h 1043713"/>
              <a:gd name="connsiteX0" fmla="*/ 13194 w 9161830"/>
              <a:gd name="connsiteY0" fmla="*/ 57737 h 1081213"/>
              <a:gd name="connsiteX1" fmla="*/ 9159740 w 9161830"/>
              <a:gd name="connsiteY1" fmla="*/ 0 h 1081213"/>
              <a:gd name="connsiteX2" fmla="*/ 9157870 w 9161830"/>
              <a:gd name="connsiteY2" fmla="*/ 1080172 h 1081213"/>
              <a:gd name="connsiteX3" fmla="*/ 4585194 w 9161830"/>
              <a:gd name="connsiteY3" fmla="*/ 620110 h 1081213"/>
              <a:gd name="connsiteX4" fmla="*/ 0 w 9161830"/>
              <a:gd name="connsiteY4" fmla="*/ 1043713 h 1081213"/>
              <a:gd name="connsiteX5" fmla="*/ 13194 w 9161830"/>
              <a:gd name="connsiteY5" fmla="*/ 57737 h 1081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61830" h="1081213">
                <a:moveTo>
                  <a:pt x="13194" y="57737"/>
                </a:moveTo>
                <a:lnTo>
                  <a:pt x="9159740" y="0"/>
                </a:lnTo>
                <a:cubicBezTo>
                  <a:pt x="9159740" y="263203"/>
                  <a:pt x="9165515" y="599125"/>
                  <a:pt x="9157870" y="1080172"/>
                </a:cubicBezTo>
                <a:cubicBezTo>
                  <a:pt x="8394849" y="1106045"/>
                  <a:pt x="6229102" y="641529"/>
                  <a:pt x="4585194" y="620110"/>
                </a:cubicBezTo>
                <a:cubicBezTo>
                  <a:pt x="2941286" y="598691"/>
                  <a:pt x="1539950" y="821200"/>
                  <a:pt x="0" y="1043713"/>
                </a:cubicBezTo>
                <a:lnTo>
                  <a:pt x="13194" y="57737"/>
                </a:lnTo>
                <a:close/>
              </a:path>
            </a:pathLst>
          </a:custGeom>
          <a:gradFill flip="none" rotWithShape="1">
            <a:gsLst>
              <a:gs pos="14000">
                <a:srgbClr val="FF0000">
                  <a:lumMod val="8000"/>
                  <a:lumOff val="92000"/>
                </a:srgbClr>
              </a:gs>
              <a:gs pos="55000">
                <a:srgbClr val="0252D4"/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7322946" y="644139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endParaRPr lang="es-ES" sz="800" b="1" dirty="0">
              <a:solidFill>
                <a:srgbClr val="00B0F0"/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  <a:p>
            <a:pPr algn="ctr">
              <a:defRPr/>
            </a:pPr>
            <a:r>
              <a:rPr lang="es-ES" sz="8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</a:t>
            </a:r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AVANCE MANUAL </a:t>
            </a:r>
            <a:endParaRPr lang="es-ES" sz="800" b="1" dirty="0">
              <a:solidFill>
                <a:schemeClr val="bg2">
                  <a:lumMod val="60000"/>
                  <a:lumOff val="40000"/>
                </a:schemeClr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colorTemperature colorTemp="712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497" t="5481" r="14438" b="17846"/>
          <a:stretch/>
        </p:blipFill>
        <p:spPr bwMode="auto">
          <a:xfrm>
            <a:off x="1043608" y="836712"/>
            <a:ext cx="7056784" cy="1877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4099595"/>
      </p:ext>
    </p:extLst>
  </p:cSld>
  <p:clrMapOvr>
    <a:masterClrMapping/>
  </p:clrMapOvr>
  <p:transition spd="slow">
    <p:sndAc>
      <p:stSnd loop="1">
        <p:snd r:embed="rId3" name="1 Amazing Gra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JESUS TE NECESIT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7386"/>
          <a:stretch>
            <a:fillRect/>
          </a:stretch>
        </p:blipFill>
        <p:spPr>
          <a:xfrm>
            <a:off x="0" y="310344"/>
            <a:ext cx="9144000" cy="65476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251520" y="692696"/>
            <a:ext cx="8536762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En esta ocasión y dadas las fechas que se aproximan donde el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protagonista es únicamente Jesús, queremos compartir con todos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vosotros esta hermosa melodía cantada por Kim Walker </a:t>
            </a:r>
            <a:r>
              <a:rPr lang="es-ES" sz="16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S</a:t>
            </a:r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mith </a:t>
            </a:r>
            <a:r>
              <a:rPr lang="es-ES" sz="16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e</a:t>
            </a:r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n 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inglés, cuya letra la hemos insertado subtitulada en español.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La calidad no es tan optima como desearíamos, ya que ha sido 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grabada en un festival de “Jesús </a:t>
            </a:r>
            <a:r>
              <a:rPr lang="es-ES" sz="16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C</a:t>
            </a:r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ulture </a:t>
            </a:r>
            <a:r>
              <a:rPr lang="es-ES" sz="16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Music</a:t>
            </a:r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”, donde una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gran concentración de personas se unen para dar alabanza a</a:t>
            </a:r>
          </a:p>
          <a:p>
            <a:pPr algn="ctr"/>
            <a:r>
              <a:rPr lang="es-E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es-ES" sz="20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Jesús, Rey de Reyes y Señor de Señores.</a:t>
            </a:r>
            <a:endParaRPr lang="es-ES" sz="2400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dist="50800" dir="5400000" algn="ctr" rotWithShape="0">
                  <a:schemeClr val="accent2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Deseamos sea de su agrado y la puedan disfrutar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tanto como nosotros.</a:t>
            </a:r>
            <a:endParaRPr lang="es-ES" sz="16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dist="50800" dir="5400000" algn="ctr" rotWithShape="0">
                  <a:schemeClr val="accent2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1486" y="5357826"/>
            <a:ext cx="762728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16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Black" pitchFamily="34" charset="0"/>
              </a:rPr>
              <a:t>A continuación, después de hacer clic en esta diapositiva, no usar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Black" pitchFamily="34" charset="0"/>
              </a:rPr>
              <a:t> mouse ya que la reproducción es automática y sincronizada </a:t>
            </a:r>
          </a:p>
          <a:p>
            <a:pPr algn="ctr"/>
            <a:r>
              <a:rPr lang="es-ES" sz="16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Black" pitchFamily="34" charset="0"/>
              </a:rPr>
              <a:t>con la letra de la canción.</a:t>
            </a:r>
            <a:endParaRPr lang="es-ES" sz="16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dist="50800" dir="5400000" algn="ctr" rotWithShape="0">
                  <a:schemeClr val="bg2">
                    <a:lumMod val="50000"/>
                  </a:scheme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-48301" y="0"/>
            <a:ext cx="9274239" cy="62068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  <a:gd name="connsiteX0" fmla="*/ 13194 w 9094614"/>
              <a:gd name="connsiteY0" fmla="*/ 17597 h 871743"/>
              <a:gd name="connsiteX1" fmla="*/ 9094614 w 9094614"/>
              <a:gd name="connsiteY1" fmla="*/ 0 h 871743"/>
              <a:gd name="connsiteX2" fmla="*/ 9087215 w 9094614"/>
              <a:gd name="connsiteY2" fmla="*/ 860971 h 871743"/>
              <a:gd name="connsiteX3" fmla="*/ 4585194 w 9094614"/>
              <a:gd name="connsiteY3" fmla="*/ 448140 h 871743"/>
              <a:gd name="connsiteX4" fmla="*/ 0 w 9094614"/>
              <a:gd name="connsiteY4" fmla="*/ 871743 h 871743"/>
              <a:gd name="connsiteX5" fmla="*/ 13194 w 9094614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94614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087215" y="597768"/>
                  <a:pt x="9087215" y="860971"/>
                </a:cubicBezTo>
                <a:cubicBezTo>
                  <a:pt x="7897440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76845" y="6244684"/>
            <a:ext cx="9297690" cy="62068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L OTOÑO EN LA NATURALEZA VER PESO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rcRect t="6202" r="11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2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0" t="3801" r="2751"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282575"/>
            <a:ext cx="6310313" cy="6291263"/>
          </a:xfrm>
          <a:prstGeom prst="rect">
            <a:avLst/>
          </a:prstGeom>
          <a:noFill/>
          <a:ln>
            <a:noFill/>
          </a:ln>
          <a:effectLst>
            <a:outerShdw dist="50800" dir="5400000" algn="ctr" rotWithShape="0">
              <a:srgbClr val="FF99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6310313" cy="6291263"/>
          </a:xfrm>
          <a:prstGeom prst="rect">
            <a:avLst/>
          </a:prstGeom>
          <a:noFill/>
          <a:ln>
            <a:noFill/>
          </a:ln>
          <a:effectLst>
            <a:outerShdw dist="50800" dir="5400000" algn="ctr" rotWithShape="0">
              <a:srgbClr val="FF99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2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0" t="3801" r="2751"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-34379" y="-895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110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110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rgbClr val="FFCCFF"/>
              </a:gs>
              <a:gs pos="71000">
                <a:srgbClr val="7030A0">
                  <a:lumMod val="25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16530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0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rgbClr val="FFCCFF"/>
              </a:gs>
              <a:gs pos="71000">
                <a:srgbClr val="7030A0">
                  <a:lumMod val="25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699792" y="4941168"/>
            <a:ext cx="3972562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FFCCFF"/>
                    </a:gs>
                    <a:gs pos="46000">
                      <a:srgbClr val="FFCCFF"/>
                    </a:gs>
                    <a:gs pos="80000">
                      <a:srgbClr val="7030A0">
                        <a:lumMod val="54000"/>
                        <a:lumOff val="46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Autor del mundo,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FFCCFF"/>
                    </a:gs>
                    <a:gs pos="46000">
                      <a:srgbClr val="FFCCFF"/>
                    </a:gs>
                    <a:gs pos="80000">
                      <a:srgbClr val="7030A0">
                        <a:lumMod val="54000"/>
                        <a:lumOff val="46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 camina conmigo</a:t>
            </a:r>
            <a:endParaRPr lang="es-ES" sz="3600" dirty="0">
              <a:gradFill>
                <a:gsLst>
                  <a:gs pos="0">
                    <a:srgbClr val="FFCCFF"/>
                  </a:gs>
                  <a:gs pos="46000">
                    <a:srgbClr val="FFCCFF"/>
                  </a:gs>
                  <a:gs pos="80000">
                    <a:srgbClr val="7030A0">
                      <a:lumMod val="54000"/>
                      <a:lumOff val="46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rgbClr val="7030A0"/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216620" y="927122"/>
            <a:ext cx="785040" cy="657038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99FF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81283" y="2870769"/>
            <a:ext cx="764300" cy="7088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508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1648288" y="2537273"/>
            <a:ext cx="640886" cy="610611"/>
          </a:xfrm>
          <a:prstGeom prst="rect">
            <a:avLst/>
          </a:prstGeom>
          <a:noFill/>
          <a:ln>
            <a:noFill/>
          </a:ln>
          <a:effectLst>
            <a:outerShdw blurRad="165100" algn="ctr" rotWithShape="0">
              <a:schemeClr val="accent6">
                <a:lumMod val="40000"/>
                <a:lumOff val="60000"/>
              </a:schemeClr>
            </a:outerShdw>
            <a:softEdge rad="508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7787728" y="748724"/>
            <a:ext cx="607433" cy="589309"/>
          </a:xfrm>
          <a:prstGeom prst="rect">
            <a:avLst/>
          </a:prstGeom>
          <a:noFill/>
          <a:ln>
            <a:noFill/>
          </a:ln>
          <a:effectLst>
            <a:outerShdw blurRad="165100" algn="ctr" rotWithShape="0">
              <a:srgbClr val="CC00CC"/>
            </a:outerShdw>
            <a:softEdge rad="508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7813846" y="2714098"/>
            <a:ext cx="611266" cy="66718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508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3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6853237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79096459"/>
      </p:ext>
    </p:extLst>
  </p:cSld>
  <p:clrMapOvr>
    <a:masterClrMapping/>
  </p:clrMapOvr>
  <p:transition advTm="27000">
    <p:sndAc>
      <p:stSnd loop="1">
        <p:snd r:embed="rId3" name="CAMINANDO CONT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3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12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75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7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37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75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12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51570" y="534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3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22000"/>
                </a:schemeClr>
              </a:gs>
              <a:gs pos="99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7190" y="616530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3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22000"/>
                </a:schemeClr>
              </a:gs>
              <a:gs pos="99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5148064" y="2276872"/>
            <a:ext cx="3738524" cy="17543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rgbClr val="FDFDA5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13000">
                      <a:srgbClr val="FDFDA5">
                        <a:lumMod val="35000"/>
                        <a:lumOff val="65000"/>
                      </a:srgbClr>
                    </a:gs>
                    <a:gs pos="77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Gobernante</a:t>
            </a:r>
          </a:p>
          <a:p>
            <a:pPr algn="ctr"/>
            <a:r>
              <a:rPr lang="es-ES" sz="3600" dirty="0" smtClean="0">
                <a:gradFill>
                  <a:gsLst>
                    <a:gs pos="13000">
                      <a:srgbClr val="FDFDA5">
                        <a:lumMod val="35000"/>
                        <a:lumOff val="65000"/>
                      </a:srgbClr>
                    </a:gs>
                    <a:gs pos="77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 de la tierra, </a:t>
            </a:r>
          </a:p>
          <a:p>
            <a:pPr algn="ctr"/>
            <a:r>
              <a:rPr lang="es-ES" sz="3600" dirty="0" smtClean="0">
                <a:gradFill>
                  <a:gsLst>
                    <a:gs pos="13000">
                      <a:srgbClr val="FDFDA5">
                        <a:lumMod val="35000"/>
                        <a:lumOff val="65000"/>
                      </a:srgbClr>
                    </a:gs>
                    <a:gs pos="77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gradFill>
                <a:gsLst>
                  <a:gs pos="13000">
                    <a:srgbClr val="FDFDA5">
                      <a:lumMod val="35000"/>
                      <a:lumOff val="65000"/>
                    </a:srgbClr>
                  </a:gs>
                  <a:gs pos="77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0152" y="332656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10710986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23" y="11225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29000">
                <a:srgbClr val="FF0000">
                  <a:lumMod val="8000"/>
                  <a:lumOff val="92000"/>
                </a:srgbClr>
              </a:gs>
              <a:gs pos="84000">
                <a:srgbClr val="140B39"/>
              </a:gs>
              <a:gs pos="54000">
                <a:srgbClr val="6600CC">
                  <a:lumMod val="22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195736" y="1340768"/>
            <a:ext cx="504176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0">
                      <a:schemeClr val="tx1"/>
                    </a:gs>
                    <a:gs pos="53000">
                      <a:srgbClr val="B7B7FF"/>
                    </a:gs>
                    <a:gs pos="100000">
                      <a:srgbClr val="7030A0"/>
                    </a:gs>
                    <a:gs pos="88000">
                      <a:srgbClr val="7030A0"/>
                    </a:gs>
                  </a:gsLst>
                  <a:lin ang="5400000" scaled="1"/>
                  <a:tileRect/>
                </a:gradFill>
                <a:effectLst>
                  <a:glow rad="127000">
                    <a:srgbClr val="002060">
                      <a:alpha val="48000"/>
                    </a:srgbClr>
                  </a:glow>
                </a:effectLst>
                <a:latin typeface="Kozuka Gothic Pro H" pitchFamily="34" charset="-128"/>
                <a:ea typeface="Kozuka Gothic Pro H" pitchFamily="34" charset="-128"/>
              </a:rPr>
              <a:t>Calma en la tormenta, </a:t>
            </a:r>
          </a:p>
          <a:p>
            <a:pPr algn="ctr"/>
            <a:r>
              <a:rPr lang="es-ES" sz="3600" dirty="0" smtClean="0">
                <a:gradFill flip="none" rotWithShape="1">
                  <a:gsLst>
                    <a:gs pos="0">
                      <a:schemeClr val="tx1"/>
                    </a:gs>
                    <a:gs pos="53000">
                      <a:srgbClr val="B7B7FF"/>
                    </a:gs>
                    <a:gs pos="100000">
                      <a:srgbClr val="7030A0"/>
                    </a:gs>
                    <a:gs pos="88000">
                      <a:srgbClr val="7030A0"/>
                    </a:gs>
                  </a:gsLst>
                  <a:lin ang="5400000" scaled="1"/>
                  <a:tileRect/>
                </a:gradFill>
                <a:effectLst>
                  <a:glow rad="127000">
                    <a:srgbClr val="002060">
                      <a:alpha val="48000"/>
                    </a:srgbClr>
                  </a:glow>
                </a:effectLst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gradFill flip="none" rotWithShape="1">
                <a:gsLst>
                  <a:gs pos="0">
                    <a:schemeClr val="tx1"/>
                  </a:gs>
                  <a:gs pos="53000">
                    <a:srgbClr val="B7B7FF"/>
                  </a:gs>
                  <a:gs pos="100000">
                    <a:srgbClr val="7030A0"/>
                  </a:gs>
                  <a:gs pos="88000">
                    <a:srgbClr val="7030A0"/>
                  </a:gs>
                </a:gsLst>
                <a:lin ang="5400000" scaled="1"/>
                <a:tileRect/>
              </a:gradFill>
              <a:effectLst>
                <a:glow rad="127000">
                  <a:srgbClr val="002060">
                    <a:alpha val="48000"/>
                  </a:srgbClr>
                </a:glo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46982" flipH="1">
            <a:off x="3584477" y="2591886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0" y="6040592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29000">
                <a:srgbClr val="FF0000">
                  <a:lumMod val="8000"/>
                  <a:lumOff val="92000"/>
                </a:srgbClr>
              </a:gs>
              <a:gs pos="84000">
                <a:srgbClr val="140B39"/>
              </a:gs>
              <a:gs pos="54000">
                <a:srgbClr val="6600CC">
                  <a:lumMod val="22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30311925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Diapositiva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50716"/>
            <a:ext cx="864096" cy="50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0" y="2060848"/>
            <a:ext cx="85929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03586"/>
            <a:ext cx="719261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01204"/>
            <a:ext cx="92610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56" y="4152044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588" y="5661248"/>
            <a:ext cx="863687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7"/>
            <a:ext cx="1008112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661248"/>
            <a:ext cx="86409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3919983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805264"/>
            <a:ext cx="760884" cy="40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937076"/>
            <a:ext cx="87937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64460"/>
            <a:ext cx="837952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09120"/>
            <a:ext cx="864096" cy="514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492896"/>
            <a:ext cx="792088" cy="412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6" y="4365104"/>
            <a:ext cx="823292" cy="423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720080" cy="435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3 Forma libre"/>
          <p:cNvSpPr/>
          <p:nvPr/>
        </p:nvSpPr>
        <p:spPr>
          <a:xfrm>
            <a:off x="-112663" y="0"/>
            <a:ext cx="9178379" cy="69316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573 h 854719"/>
              <a:gd name="connsiteX1" fmla="*/ 9106667 w 9117611"/>
              <a:gd name="connsiteY1" fmla="*/ 0 h 854719"/>
              <a:gd name="connsiteX2" fmla="*/ 9117611 w 9117611"/>
              <a:gd name="connsiteY2" fmla="*/ 843947 h 854719"/>
              <a:gd name="connsiteX3" fmla="*/ 4585194 w 9117611"/>
              <a:gd name="connsiteY3" fmla="*/ 431116 h 854719"/>
              <a:gd name="connsiteX4" fmla="*/ 0 w 9117611"/>
              <a:gd name="connsiteY4" fmla="*/ 854719 h 854719"/>
              <a:gd name="connsiteX5" fmla="*/ 13194 w 9117611"/>
              <a:gd name="connsiteY5" fmla="*/ 573 h 8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719">
                <a:moveTo>
                  <a:pt x="13194" y="573"/>
                </a:moveTo>
                <a:lnTo>
                  <a:pt x="9106667" y="0"/>
                </a:lnTo>
                <a:cubicBezTo>
                  <a:pt x="9106667" y="263203"/>
                  <a:pt x="9117611" y="580744"/>
                  <a:pt x="9117611" y="843947"/>
                </a:cubicBezTo>
                <a:cubicBezTo>
                  <a:pt x="7927836" y="710479"/>
                  <a:pt x="6094326" y="579556"/>
                  <a:pt x="4585194" y="431116"/>
                </a:cubicBezTo>
                <a:lnTo>
                  <a:pt x="0" y="854719"/>
                </a:lnTo>
                <a:lnTo>
                  <a:pt x="13194" y="573"/>
                </a:lnTo>
                <a:close/>
              </a:path>
            </a:pathLst>
          </a:custGeom>
          <a:gradFill flip="none" rotWithShape="1">
            <a:gsLst>
              <a:gs pos="6000">
                <a:schemeClr val="bg2">
                  <a:lumMod val="20000"/>
                  <a:lumOff val="80000"/>
                </a:scheme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Forma libre"/>
          <p:cNvSpPr/>
          <p:nvPr/>
        </p:nvSpPr>
        <p:spPr>
          <a:xfrm rot="10800000">
            <a:off x="-27186" y="6142152"/>
            <a:ext cx="9178379" cy="69316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573 h 854719"/>
              <a:gd name="connsiteX1" fmla="*/ 9106667 w 9117611"/>
              <a:gd name="connsiteY1" fmla="*/ 0 h 854719"/>
              <a:gd name="connsiteX2" fmla="*/ 9117611 w 9117611"/>
              <a:gd name="connsiteY2" fmla="*/ 843947 h 854719"/>
              <a:gd name="connsiteX3" fmla="*/ 4585194 w 9117611"/>
              <a:gd name="connsiteY3" fmla="*/ 431116 h 854719"/>
              <a:gd name="connsiteX4" fmla="*/ 0 w 9117611"/>
              <a:gd name="connsiteY4" fmla="*/ 854719 h 854719"/>
              <a:gd name="connsiteX5" fmla="*/ 13194 w 9117611"/>
              <a:gd name="connsiteY5" fmla="*/ 573 h 8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719">
                <a:moveTo>
                  <a:pt x="13194" y="573"/>
                </a:moveTo>
                <a:lnTo>
                  <a:pt x="9106667" y="0"/>
                </a:lnTo>
                <a:cubicBezTo>
                  <a:pt x="9106667" y="263203"/>
                  <a:pt x="9117611" y="580744"/>
                  <a:pt x="9117611" y="843947"/>
                </a:cubicBezTo>
                <a:cubicBezTo>
                  <a:pt x="7927836" y="710479"/>
                  <a:pt x="6094326" y="579556"/>
                  <a:pt x="4585194" y="431116"/>
                </a:cubicBezTo>
                <a:lnTo>
                  <a:pt x="0" y="854719"/>
                </a:lnTo>
                <a:lnTo>
                  <a:pt x="13194" y="573"/>
                </a:lnTo>
                <a:close/>
              </a:path>
            </a:pathLst>
          </a:custGeom>
          <a:gradFill flip="none" rotWithShape="1">
            <a:gsLst>
              <a:gs pos="6000">
                <a:schemeClr val="bg2">
                  <a:lumMod val="20000"/>
                  <a:lumOff val="80000"/>
                </a:scheme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CuadroTexto"/>
          <p:cNvSpPr txBox="1"/>
          <p:nvPr/>
        </p:nvSpPr>
        <p:spPr>
          <a:xfrm>
            <a:off x="1906846" y="908720"/>
            <a:ext cx="533030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53000">
                      <a:schemeClr val="bg2">
                        <a:lumMod val="40000"/>
                        <a:lumOff val="60000"/>
                      </a:schemeClr>
                    </a:gs>
                    <a:gs pos="100000">
                      <a:srgbClr val="002060"/>
                    </a:gs>
                    <a:gs pos="74000">
                      <a:srgbClr val="0252D4"/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Sanador de mi corazón, 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53000">
                      <a:schemeClr val="bg2">
                        <a:lumMod val="40000"/>
                        <a:lumOff val="60000"/>
                      </a:schemeClr>
                    </a:gs>
                    <a:gs pos="100000">
                      <a:srgbClr val="002060"/>
                    </a:gs>
                    <a:gs pos="74000">
                      <a:srgbClr val="0252D4"/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gradFill>
                <a:gsLst>
                  <a:gs pos="0">
                    <a:schemeClr val="tx1"/>
                  </a:gs>
                  <a:gs pos="53000">
                    <a:schemeClr val="bg2">
                      <a:lumMod val="40000"/>
                      <a:lumOff val="60000"/>
                    </a:schemeClr>
                  </a:gs>
                  <a:gs pos="100000">
                    <a:srgbClr val="002060"/>
                  </a:gs>
                  <a:gs pos="74000">
                    <a:srgbClr val="0252D4"/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7557626"/>
      </p:ext>
    </p:extLst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1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12902" y="-110082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10947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10947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20000">
                <a:srgbClr val="FBEBB8"/>
              </a:gs>
              <a:gs pos="0">
                <a:schemeClr val="accent6">
                  <a:lumMod val="40000"/>
                  <a:lumOff val="60000"/>
                </a:schemeClr>
              </a:gs>
              <a:gs pos="71000">
                <a:schemeClr val="accent6">
                  <a:lumMod val="26000"/>
                </a:schemeClr>
              </a:gs>
              <a:gs pos="100000">
                <a:schemeClr val="accent2">
                  <a:lumMod val="0"/>
                </a:schemeClr>
              </a:gs>
              <a:gs pos="37000">
                <a:schemeClr val="tx2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50180" y="6165304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20000">
                <a:srgbClr val="FBEBB8"/>
              </a:gs>
              <a:gs pos="0">
                <a:schemeClr val="accent6">
                  <a:lumMod val="40000"/>
                  <a:lumOff val="60000"/>
                </a:schemeClr>
              </a:gs>
              <a:gs pos="71000">
                <a:schemeClr val="accent6">
                  <a:lumMod val="26000"/>
                </a:schemeClr>
              </a:gs>
              <a:gs pos="100000">
                <a:schemeClr val="accent2">
                  <a:lumMod val="0"/>
                </a:schemeClr>
              </a:gs>
              <a:gs pos="37000">
                <a:schemeClr val="tx2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6098" y="2045690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84797" y="404664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44448" y="1196752"/>
            <a:ext cx="3882794" cy="9233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25000"/>
              </a:schemeClr>
            </a:outerShdw>
          </a:effectLst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FDFDA5"/>
              </a:extrusionClr>
            </a:sp3d>
          </a:bodyPr>
          <a:lstStyle/>
          <a:p>
            <a:r>
              <a:rPr lang="es-ES" sz="3600" dirty="0" smtClean="0">
                <a:gradFill flip="none" rotWithShape="1">
                  <a:gsLst>
                    <a:gs pos="13000">
                      <a:srgbClr val="FDFDA5">
                        <a:lumMod val="0"/>
                        <a:lumOff val="100000"/>
                      </a:srgbClr>
                    </a:gs>
                    <a:gs pos="69000">
                      <a:schemeClr val="accent6">
                        <a:lumMod val="62000"/>
                        <a:lumOff val="38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</a:t>
            </a:r>
          </a:p>
          <a:p>
            <a:endParaRPr lang="es-ES" dirty="0">
              <a:gradFill>
                <a:gsLst>
                  <a:gs pos="13000">
                    <a:srgbClr val="FDFDA5">
                      <a:lumMod val="0"/>
                      <a:lumOff val="100000"/>
                    </a:srgbClr>
                  </a:gs>
                  <a:gs pos="69000">
                    <a:schemeClr val="accent6">
                      <a:lumMod val="62000"/>
                      <a:lumOff val="38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245405" y="2026385"/>
            <a:ext cx="3882794" cy="9233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>
                <a:lumMod val="25000"/>
              </a:schemeClr>
            </a:outerShdw>
          </a:effectLst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FDFDA5"/>
              </a:extrusionClr>
            </a:sp3d>
          </a:bodyPr>
          <a:lstStyle/>
          <a:p>
            <a:r>
              <a:rPr lang="es-ES" sz="3600" dirty="0" smtClean="0">
                <a:gradFill flip="none" rotWithShape="1">
                  <a:gsLst>
                    <a:gs pos="13000">
                      <a:srgbClr val="FDFDA5">
                        <a:lumMod val="0"/>
                        <a:lumOff val="100000"/>
                      </a:srgbClr>
                    </a:gs>
                    <a:gs pos="69000">
                      <a:schemeClr val="accent6">
                        <a:lumMod val="62000"/>
                        <a:lumOff val="38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</a:t>
            </a:r>
          </a:p>
          <a:p>
            <a:endParaRPr lang="es-ES" dirty="0">
              <a:gradFill>
                <a:gsLst>
                  <a:gs pos="13000">
                    <a:srgbClr val="FDFDA5">
                      <a:lumMod val="0"/>
                      <a:lumOff val="100000"/>
                    </a:srgbClr>
                  </a:gs>
                  <a:gs pos="69000">
                    <a:schemeClr val="accent6">
                      <a:lumMod val="62000"/>
                      <a:lumOff val="38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tx2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2990443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37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42 Imagen" descr="Diapositiva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90" y="-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9723" y="2982773"/>
            <a:ext cx="434406" cy="46861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0300" y="2089392"/>
            <a:ext cx="463268" cy="42458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244407" y="3068960"/>
            <a:ext cx="468429" cy="446450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99148" y="3587417"/>
            <a:ext cx="436819" cy="44644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1905605" y="4033865"/>
            <a:ext cx="481270" cy="454437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399148" y="4686291"/>
            <a:ext cx="436820" cy="411178"/>
          </a:xfrm>
          <a:prstGeom prst="ellipse">
            <a:avLst/>
          </a:prstGeom>
          <a:gradFill>
            <a:gsLst>
              <a:gs pos="6000">
                <a:schemeClr val="bg2">
                  <a:lumMod val="20000"/>
                  <a:lumOff val="80000"/>
                </a:scheme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chemeClr val="accent5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1905604" y="5143512"/>
            <a:ext cx="481269" cy="47977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7596336" y="4884283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3508512" y="4488301"/>
            <a:ext cx="408988" cy="395981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917499" y="5364057"/>
            <a:ext cx="446791" cy="45941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932039" y="4884282"/>
            <a:ext cx="466509" cy="432205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8244408" y="5992279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6596607" y="5992279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5165293" y="6215193"/>
            <a:ext cx="486826" cy="41943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3046978" y="6375402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51520" y="5992279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7568577" y="3969845"/>
            <a:ext cx="429990" cy="428116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1548433" y="6256356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BDFFFF">
                  <a:alpha val="53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Forma libre"/>
          <p:cNvSpPr/>
          <p:nvPr/>
        </p:nvSpPr>
        <p:spPr>
          <a:xfrm>
            <a:off x="-51569" y="37085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92379 w 9117611"/>
              <a:gd name="connsiteY1" fmla="*/ 678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092379" y="6784"/>
                </a:lnTo>
                <a:cubicBezTo>
                  <a:pt x="9092379" y="269987"/>
                  <a:pt x="9117611" y="580171"/>
                  <a:pt x="9117611" y="843374"/>
                </a:cubicBez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chemeClr val="bg2">
                  <a:lumMod val="20000"/>
                  <a:lumOff val="80000"/>
                </a:scheme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chemeClr val="accent5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Forma libre"/>
          <p:cNvSpPr/>
          <p:nvPr/>
        </p:nvSpPr>
        <p:spPr>
          <a:xfrm rot="10800000">
            <a:off x="-17190" y="6164389"/>
            <a:ext cx="9178379" cy="6936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92379 w 9117611"/>
              <a:gd name="connsiteY1" fmla="*/ 678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128 h 855274"/>
              <a:gd name="connsiteX1" fmla="*/ 9100535 w 9117611"/>
              <a:gd name="connsiteY1" fmla="*/ 0 h 855274"/>
              <a:gd name="connsiteX2" fmla="*/ 9117611 w 9117611"/>
              <a:gd name="connsiteY2" fmla="*/ 844502 h 855274"/>
              <a:gd name="connsiteX3" fmla="*/ 4585194 w 9117611"/>
              <a:gd name="connsiteY3" fmla="*/ 431671 h 855274"/>
              <a:gd name="connsiteX4" fmla="*/ 0 w 9117611"/>
              <a:gd name="connsiteY4" fmla="*/ 855274 h 855274"/>
              <a:gd name="connsiteX5" fmla="*/ 13194 w 9117611"/>
              <a:gd name="connsiteY5" fmla="*/ 1128 h 855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5274">
                <a:moveTo>
                  <a:pt x="13194" y="1128"/>
                </a:moveTo>
                <a:lnTo>
                  <a:pt x="9100535" y="0"/>
                </a:lnTo>
                <a:cubicBezTo>
                  <a:pt x="9100535" y="263203"/>
                  <a:pt x="9117611" y="581299"/>
                  <a:pt x="9117611" y="844502"/>
                </a:cubicBezTo>
                <a:cubicBezTo>
                  <a:pt x="7927836" y="711034"/>
                  <a:pt x="6094326" y="580111"/>
                  <a:pt x="4585194" y="431671"/>
                </a:cubicBezTo>
                <a:lnTo>
                  <a:pt x="0" y="855274"/>
                </a:lnTo>
                <a:lnTo>
                  <a:pt x="13194" y="1128"/>
                </a:lnTo>
                <a:close/>
              </a:path>
            </a:pathLst>
          </a:custGeom>
          <a:gradFill flip="none" rotWithShape="1">
            <a:gsLst>
              <a:gs pos="6000">
                <a:schemeClr val="bg2">
                  <a:lumMod val="20000"/>
                  <a:lumOff val="80000"/>
                </a:scheme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chemeClr val="accent5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45 CuadroTexto"/>
          <p:cNvSpPr txBox="1"/>
          <p:nvPr/>
        </p:nvSpPr>
        <p:spPr>
          <a:xfrm>
            <a:off x="2841992" y="1039364"/>
            <a:ext cx="373852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33350">
              <a:extrusionClr>
                <a:schemeClr val="tx1"/>
              </a:extrusionClr>
              <a:contourClr>
                <a:schemeClr val="accent5">
                  <a:lumMod val="75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127000">
                    <a:schemeClr val="accent5">
                      <a:lumMod val="75000"/>
                      <a:alpha val="35000"/>
                    </a:schemeClr>
                  </a:glow>
                </a:effectLst>
                <a:latin typeface="Kozuka Gothic Pro H" pitchFamily="34" charset="-128"/>
                <a:ea typeface="Kozuka Gothic Pro H" pitchFamily="34" charset="-128"/>
              </a:rPr>
              <a:t>Oh Jesús...   </a:t>
            </a:r>
          </a:p>
          <a:p>
            <a:pPr algn="ctr"/>
            <a:r>
              <a:rPr lang="es-ES" sz="3600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127000">
                    <a:schemeClr val="accent5">
                      <a:lumMod val="75000"/>
                      <a:alpha val="35000"/>
                    </a:schemeClr>
                  </a:glow>
                </a:effectLst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glow rad="127000">
                  <a:schemeClr val="accent5">
                    <a:lumMod val="75000"/>
                    <a:alpha val="35000"/>
                  </a:schemeClr>
                </a:glo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1745063"/>
      </p:ext>
    </p:extLst>
  </p:cSld>
  <p:clrMapOvr>
    <a:masterClrMapping/>
  </p:clrMapOvr>
  <p:transition spd="slow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068" y="-1693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730163" y="510068"/>
            <a:ext cx="768366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58000">
                      <a:srgbClr val="FFB061">
                        <a:lumMod val="64000"/>
                        <a:lumOff val="36000"/>
                      </a:srgbClr>
                    </a:gs>
                    <a:gs pos="2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Luz para cada paso,  </a:t>
            </a:r>
          </a:p>
          <a:p>
            <a:pPr algn="ctr"/>
            <a:r>
              <a:rPr lang="es-ES" sz="3600" dirty="0" smtClean="0">
                <a:gradFill>
                  <a:gsLst>
                    <a:gs pos="58000">
                      <a:srgbClr val="FFB061">
                        <a:lumMod val="64000"/>
                        <a:lumOff val="36000"/>
                      </a:srgbClr>
                    </a:gs>
                    <a:gs pos="2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gradFill>
                <a:gsLst>
                  <a:gs pos="58000">
                    <a:srgbClr val="FFB061">
                      <a:lumMod val="64000"/>
                      <a:lumOff val="36000"/>
                    </a:srgbClr>
                  </a:gs>
                  <a:gs pos="2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bg2">
                      <a:lumMod val="50000"/>
                    </a:schemeClr>
                  </a:gs>
                  <a:gs pos="100000">
                    <a:schemeClr val="accent2">
                      <a:lumMod val="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5" name="4 Forma libre"/>
          <p:cNvSpPr/>
          <p:nvPr/>
        </p:nvSpPr>
        <p:spPr>
          <a:xfrm rot="10800000">
            <a:off x="0" y="6165304"/>
            <a:ext cx="914400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83117 w 9117611"/>
              <a:gd name="connsiteY1" fmla="*/ 10947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 h 854147"/>
              <a:gd name="connsiteX1" fmla="*/ 9117611 w 9117611"/>
              <a:gd name="connsiteY1" fmla="*/ 0 h 854147"/>
              <a:gd name="connsiteX2" fmla="*/ 9117611 w 9117611"/>
              <a:gd name="connsiteY2" fmla="*/ 843375 h 854147"/>
              <a:gd name="connsiteX3" fmla="*/ 4585194 w 9117611"/>
              <a:gd name="connsiteY3" fmla="*/ 430544 h 854147"/>
              <a:gd name="connsiteX4" fmla="*/ 0 w 9117611"/>
              <a:gd name="connsiteY4" fmla="*/ 854147 h 854147"/>
              <a:gd name="connsiteX5" fmla="*/ 13194 w 9117611"/>
              <a:gd name="connsiteY5" fmla="*/ 1 h 854147"/>
              <a:gd name="connsiteX0" fmla="*/ 0 w 9117611"/>
              <a:gd name="connsiteY0" fmla="*/ 1 h 854147"/>
              <a:gd name="connsiteX1" fmla="*/ 9117611 w 9117611"/>
              <a:gd name="connsiteY1" fmla="*/ 0 h 854147"/>
              <a:gd name="connsiteX2" fmla="*/ 9117611 w 9117611"/>
              <a:gd name="connsiteY2" fmla="*/ 843375 h 854147"/>
              <a:gd name="connsiteX3" fmla="*/ 4585194 w 9117611"/>
              <a:gd name="connsiteY3" fmla="*/ 430544 h 854147"/>
              <a:gd name="connsiteX4" fmla="*/ 0 w 9117611"/>
              <a:gd name="connsiteY4" fmla="*/ 854147 h 854147"/>
              <a:gd name="connsiteX5" fmla="*/ 0 w 9117611"/>
              <a:gd name="connsiteY5" fmla="*/ 1 h 854147"/>
              <a:gd name="connsiteX0" fmla="*/ 0 w 9117611"/>
              <a:gd name="connsiteY0" fmla="*/ 1 h 854146"/>
              <a:gd name="connsiteX1" fmla="*/ 9117611 w 9117611"/>
              <a:gd name="connsiteY1" fmla="*/ 0 h 854146"/>
              <a:gd name="connsiteX2" fmla="*/ 9117611 w 9117611"/>
              <a:gd name="connsiteY2" fmla="*/ 843375 h 854146"/>
              <a:gd name="connsiteX3" fmla="*/ 4585194 w 9117611"/>
              <a:gd name="connsiteY3" fmla="*/ 430544 h 854146"/>
              <a:gd name="connsiteX4" fmla="*/ 0 w 9117611"/>
              <a:gd name="connsiteY4" fmla="*/ 854146 h 854146"/>
              <a:gd name="connsiteX5" fmla="*/ 0 w 9117611"/>
              <a:gd name="connsiteY5" fmla="*/ 1 h 854146"/>
              <a:gd name="connsiteX0" fmla="*/ 0 w 9117611"/>
              <a:gd name="connsiteY0" fmla="*/ 1 h 854146"/>
              <a:gd name="connsiteX1" fmla="*/ 9117611 w 9117611"/>
              <a:gd name="connsiteY1" fmla="*/ 0 h 854146"/>
              <a:gd name="connsiteX2" fmla="*/ 9117611 w 9117611"/>
              <a:gd name="connsiteY2" fmla="*/ 854146 h 854146"/>
              <a:gd name="connsiteX3" fmla="*/ 4585194 w 9117611"/>
              <a:gd name="connsiteY3" fmla="*/ 430544 h 854146"/>
              <a:gd name="connsiteX4" fmla="*/ 0 w 9117611"/>
              <a:gd name="connsiteY4" fmla="*/ 854146 h 854146"/>
              <a:gd name="connsiteX5" fmla="*/ 0 w 9117611"/>
              <a:gd name="connsiteY5" fmla="*/ 1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0" y="1"/>
                </a:moveTo>
                <a:lnTo>
                  <a:pt x="9117611" y="0"/>
                </a:lnTo>
                <a:lnTo>
                  <a:pt x="9117611" y="854146"/>
                </a:lnTo>
                <a:cubicBezTo>
                  <a:pt x="7927836" y="720678"/>
                  <a:pt x="6094326" y="578984"/>
                  <a:pt x="4585194" y="430544"/>
                </a:cubicBezTo>
                <a:lnTo>
                  <a:pt x="0" y="854146"/>
                </a:lnTo>
                <a:lnTo>
                  <a:pt x="0" y="1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6">
                  <a:lumMod val="40000"/>
                  <a:lumOff val="60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100000"/>
                    </a14:imgEffect>
                    <a14:imgEffect>
                      <a14:colorTemperature colorTemp="6625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-20422" r="-27021" b="56021"/>
          <a:stretch/>
        </p:blipFill>
        <p:spPr bwMode="auto">
          <a:xfrm rot="10800000">
            <a:off x="1259632" y="260648"/>
            <a:ext cx="6336703" cy="5985630"/>
          </a:xfrm>
          <a:prstGeom prst="rect">
            <a:avLst/>
          </a:prstGeom>
          <a:noFill/>
          <a:ln>
            <a:noFill/>
          </a:ln>
          <a:effectLst>
            <a:outerShdw sx="107000" sy="107000" algn="ctr" rotWithShape="0">
              <a:schemeClr val="accent6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 prstMaterial="clear"/>
          <a:extLst/>
        </p:spPr>
      </p:pic>
      <p:sp>
        <p:nvSpPr>
          <p:cNvPr id="4" name="3 Forma libre"/>
          <p:cNvSpPr/>
          <p:nvPr/>
        </p:nvSpPr>
        <p:spPr>
          <a:xfrm>
            <a:off x="-17311" y="-2697"/>
            <a:ext cx="9178379" cy="6953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6 h 857472"/>
              <a:gd name="connsiteX1" fmla="*/ 9117611 w 9117611"/>
              <a:gd name="connsiteY1" fmla="*/ 0 h 857472"/>
              <a:gd name="connsiteX2" fmla="*/ 9117611 w 9117611"/>
              <a:gd name="connsiteY2" fmla="*/ 846700 h 857472"/>
              <a:gd name="connsiteX3" fmla="*/ 4585194 w 9117611"/>
              <a:gd name="connsiteY3" fmla="*/ 433869 h 857472"/>
              <a:gd name="connsiteX4" fmla="*/ 0 w 9117611"/>
              <a:gd name="connsiteY4" fmla="*/ 857472 h 857472"/>
              <a:gd name="connsiteX5" fmla="*/ 13194 w 9117611"/>
              <a:gd name="connsiteY5" fmla="*/ 3326 h 85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2">
                <a:moveTo>
                  <a:pt x="13194" y="3326"/>
                </a:moveTo>
                <a:lnTo>
                  <a:pt x="9117611" y="0"/>
                </a:lnTo>
                <a:lnTo>
                  <a:pt x="9117611" y="846700"/>
                </a:lnTo>
                <a:cubicBezTo>
                  <a:pt x="7927836" y="713232"/>
                  <a:pt x="6094326" y="582309"/>
                  <a:pt x="4585194" y="433869"/>
                </a:cubicBezTo>
                <a:lnTo>
                  <a:pt x="0" y="857472"/>
                </a:lnTo>
                <a:lnTo>
                  <a:pt x="13194" y="3326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6">
                  <a:lumMod val="40000"/>
                  <a:lumOff val="60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54662160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763688" y="997319"/>
            <a:ext cx="593303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58000">
                      <a:schemeClr val="accent4">
                        <a:lumMod val="60000"/>
                        <a:lumOff val="4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Dador de cada respiración,</a:t>
            </a:r>
          </a:p>
          <a:p>
            <a:pPr algn="ctr"/>
            <a:r>
              <a:rPr lang="es-ES" sz="3600" dirty="0">
                <a:gradFill>
                  <a:gsLst>
                    <a:gs pos="58000">
                      <a:schemeClr val="accent4">
                        <a:lumMod val="60000"/>
                        <a:lumOff val="4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</a:t>
            </a:r>
            <a:r>
              <a:rPr lang="es-ES" sz="3600" dirty="0" smtClean="0">
                <a:gradFill>
                  <a:gsLst>
                    <a:gs pos="58000">
                      <a:schemeClr val="accent4">
                        <a:lumMod val="60000"/>
                        <a:lumOff val="4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amina conmigo</a:t>
            </a:r>
            <a:endParaRPr lang="es-ES" sz="3600" dirty="0">
              <a:gradFill>
                <a:gsLst>
                  <a:gs pos="58000">
                    <a:schemeClr val="accent4">
                      <a:lumMod val="60000"/>
                      <a:lumOff val="40000"/>
                    </a:schemeClr>
                  </a:gs>
                  <a:gs pos="20000">
                    <a:srgbClr val="00B0F0">
                      <a:lumMod val="20000"/>
                      <a:lumOff val="80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rgbClr val="7030A0"/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1764" y="-1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72000">
                <a:srgbClr val="7030A0">
                  <a:lumMod val="60000"/>
                </a:srgbClr>
              </a:gs>
              <a:gs pos="44000">
                <a:srgbClr val="9933FF">
                  <a:lumMod val="19000"/>
                  <a:lumOff val="81000"/>
                </a:srgbClr>
              </a:gs>
              <a:gs pos="90000">
                <a:srgbClr val="002060">
                  <a:lumMod val="84000"/>
                </a:srgbClr>
              </a:gs>
              <a:gs pos="100000">
                <a:srgbClr val="0252D4">
                  <a:lumMod val="34000"/>
                </a:srgbClr>
              </a:gs>
              <a:gs pos="100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6022975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72000">
                <a:srgbClr val="7030A0">
                  <a:lumMod val="60000"/>
                </a:srgbClr>
              </a:gs>
              <a:gs pos="44000">
                <a:srgbClr val="9933FF">
                  <a:lumMod val="19000"/>
                  <a:lumOff val="81000"/>
                </a:srgbClr>
              </a:gs>
              <a:gs pos="90000">
                <a:srgbClr val="002060">
                  <a:lumMod val="84000"/>
                </a:srgbClr>
              </a:gs>
              <a:gs pos="100000">
                <a:srgbClr val="0252D4">
                  <a:lumMod val="34000"/>
                </a:srgbClr>
              </a:gs>
              <a:gs pos="100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83168263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1619672" y="947487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6000">
                      <a:srgbClr val="FF0000">
                        <a:lumMod val="8000"/>
                        <a:lumOff val="92000"/>
                      </a:srgbClr>
                    </a:gs>
                    <a:gs pos="66000">
                      <a:schemeClr val="accent2">
                        <a:lumMod val="60000"/>
                        <a:lumOff val="40000"/>
                      </a:schemeClr>
                    </a:gs>
                    <a:gs pos="3500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bg2">
                        <a:lumMod val="27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accent4">
                      <a:lumMod val="75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 flip="none" rotWithShape="1">
                <a:gsLst>
                  <a:gs pos="6000">
                    <a:srgbClr val="FF0000">
                      <a:lumMod val="8000"/>
                      <a:lumOff val="92000"/>
                    </a:srgbClr>
                  </a:gs>
                  <a:gs pos="66000">
                    <a:schemeClr val="accent2">
                      <a:lumMod val="60000"/>
                      <a:lumOff val="40000"/>
                    </a:schemeClr>
                  </a:gs>
                  <a:gs pos="35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bg2">
                      <a:lumMod val="27000"/>
                    </a:schemeClr>
                  </a:gs>
                  <a:gs pos="100000">
                    <a:schemeClr val="accent2">
                      <a:lumMod val="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accent4">
                    <a:lumMod val="75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-17190" y="-2697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4500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162607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4500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004048" y="2204864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6000">
                      <a:srgbClr val="FF0000">
                        <a:lumMod val="8000"/>
                        <a:lumOff val="92000"/>
                      </a:srgbClr>
                    </a:gs>
                    <a:gs pos="66000">
                      <a:schemeClr val="accent2">
                        <a:lumMod val="60000"/>
                        <a:lumOff val="40000"/>
                      </a:schemeClr>
                    </a:gs>
                    <a:gs pos="3500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bg2">
                        <a:lumMod val="27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accent4">
                      <a:lumMod val="75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 flip="none" rotWithShape="1">
                <a:gsLst>
                  <a:gs pos="6000">
                    <a:srgbClr val="FF0000">
                      <a:lumMod val="8000"/>
                      <a:lumOff val="92000"/>
                    </a:srgbClr>
                  </a:gs>
                  <a:gs pos="66000">
                    <a:schemeClr val="accent2">
                      <a:lumMod val="60000"/>
                      <a:lumOff val="40000"/>
                    </a:schemeClr>
                  </a:gs>
                  <a:gs pos="35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bg2">
                      <a:lumMod val="27000"/>
                    </a:schemeClr>
                  </a:gs>
                  <a:gs pos="100000">
                    <a:schemeClr val="accent2">
                      <a:lumMod val="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accent4">
                    <a:lumMod val="75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30665" flipH="1">
            <a:off x="2096040" y="1392498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30665" flipH="1">
            <a:off x="7013936" y="553398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283968" y="1677001"/>
            <a:ext cx="373852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6000">
                      <a:srgbClr val="FF0000">
                        <a:lumMod val="8000"/>
                        <a:lumOff val="92000"/>
                      </a:srgbClr>
                    </a:gs>
                    <a:gs pos="35404">
                      <a:srgbClr val="0252D4">
                        <a:lumMod val="22000"/>
                        <a:lumOff val="78000"/>
                      </a:srgbClr>
                    </a:gs>
                    <a:gs pos="27000">
                      <a:srgbClr val="00B0F0">
                        <a:lumMod val="20000"/>
                        <a:lumOff val="80000"/>
                      </a:srgb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Oh Jesús...</a:t>
            </a:r>
          </a:p>
          <a:p>
            <a:pPr algn="ctr"/>
            <a:r>
              <a:rPr lang="es-ES" sz="3600" dirty="0" smtClean="0">
                <a:gradFill flip="none" rotWithShape="1">
                  <a:gsLst>
                    <a:gs pos="6000">
                      <a:srgbClr val="FF0000">
                        <a:lumMod val="8000"/>
                        <a:lumOff val="92000"/>
                      </a:srgbClr>
                    </a:gs>
                    <a:gs pos="35404">
                      <a:srgbClr val="0252D4">
                        <a:lumMod val="22000"/>
                        <a:lumOff val="78000"/>
                      </a:srgbClr>
                    </a:gs>
                    <a:gs pos="27000">
                      <a:srgbClr val="00B0F0">
                        <a:lumMod val="20000"/>
                        <a:lumOff val="80000"/>
                      </a:srgb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gradFill flip="none" rotWithShape="1">
                <a:gsLst>
                  <a:gs pos="6000">
                    <a:srgbClr val="FF0000">
                      <a:lumMod val="8000"/>
                      <a:lumOff val="92000"/>
                    </a:srgbClr>
                  </a:gs>
                  <a:gs pos="35404">
                    <a:srgbClr val="0252D4">
                      <a:lumMod val="22000"/>
                      <a:lumOff val="78000"/>
                    </a:srgbClr>
                  </a:gs>
                  <a:gs pos="27000">
                    <a:srgbClr val="00B0F0">
                      <a:lumMod val="20000"/>
                      <a:lumOff val="80000"/>
                    </a:srgbClr>
                  </a:gs>
                  <a:gs pos="100000">
                    <a:schemeClr val="bg2">
                      <a:lumMod val="50000"/>
                    </a:schemeClr>
                  </a:gs>
                  <a:gs pos="100000">
                    <a:schemeClr val="accent2">
                      <a:lumMod val="0"/>
                    </a:scheme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17190" y="-2697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60000">
                <a:srgbClr val="0070C0">
                  <a:lumMod val="68000"/>
                </a:srgbClr>
              </a:gs>
              <a:gs pos="27000">
                <a:srgbClr val="00B0F0">
                  <a:lumMod val="20000"/>
                  <a:lumOff val="80000"/>
                </a:srgbClr>
              </a:gs>
              <a:gs pos="78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656" y="18448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628056" y="19972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-17190" y="6162607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60000">
                <a:srgbClr val="0070C0">
                  <a:lumMod val="68000"/>
                </a:srgbClr>
              </a:gs>
              <a:gs pos="27000">
                <a:srgbClr val="00B0F0">
                  <a:lumMod val="20000"/>
                  <a:lumOff val="80000"/>
                </a:srgbClr>
              </a:gs>
              <a:gs pos="78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6800076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9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4.07407E-6 L 0.35833 0.7034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5E-6 1.85185E-6 L 0.33385 0.72338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00" y="3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50716"/>
            <a:ext cx="864096" cy="50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0" y="2060848"/>
            <a:ext cx="85929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03586"/>
            <a:ext cx="719261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01204"/>
            <a:ext cx="92610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56" y="4152044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588" y="5661248"/>
            <a:ext cx="863687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7"/>
            <a:ext cx="1008112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661248"/>
            <a:ext cx="86409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3919983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805264"/>
            <a:ext cx="760884" cy="40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937076"/>
            <a:ext cx="87937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64460"/>
            <a:ext cx="837952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09120"/>
            <a:ext cx="864096" cy="514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492896"/>
            <a:ext cx="792088" cy="412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6" y="4365104"/>
            <a:ext cx="823292" cy="423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720080" cy="435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27 Forma libre"/>
          <p:cNvSpPr/>
          <p:nvPr/>
        </p:nvSpPr>
        <p:spPr>
          <a:xfrm>
            <a:off x="-17190" y="-1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0536 w 9117611"/>
              <a:gd name="connsiteY1" fmla="*/ 1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0536" y="1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4">
                  <a:lumMod val="33000"/>
                  <a:lumOff val="67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Forma libre"/>
          <p:cNvSpPr/>
          <p:nvPr/>
        </p:nvSpPr>
        <p:spPr>
          <a:xfrm rot="10800000">
            <a:off x="0" y="6032513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0536 w 9117611"/>
              <a:gd name="connsiteY1" fmla="*/ 1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0536" y="1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4">
                  <a:lumMod val="33000"/>
                  <a:lumOff val="67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2267744" y="836712"/>
            <a:ext cx="301556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0650">
              <a:extrusionClr>
                <a:schemeClr val="accent6">
                  <a:lumMod val="20000"/>
                  <a:lumOff val="80000"/>
                </a:schemeClr>
              </a:extrusionClr>
              <a:contourClr>
                <a:schemeClr val="accent4">
                  <a:lumMod val="75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53000">
                      <a:schemeClr val="accent1">
                        <a:lumMod val="20000"/>
                        <a:lumOff val="80000"/>
                      </a:schemeClr>
                    </a:gs>
                    <a:gs pos="87000">
                      <a:schemeClr val="accent1">
                        <a:lumMod val="50000"/>
                      </a:schemeClr>
                    </a:gs>
                    <a:gs pos="95000">
                      <a:schemeClr val="bg2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amo</a:t>
            </a:r>
            <a:endParaRPr lang="es-ES" sz="3600" dirty="0">
              <a:gradFill>
                <a:gsLst>
                  <a:gs pos="0">
                    <a:schemeClr val="tx1"/>
                  </a:gs>
                  <a:gs pos="53000">
                    <a:schemeClr val="accent1">
                      <a:lumMod val="20000"/>
                      <a:lumOff val="80000"/>
                    </a:schemeClr>
                  </a:gs>
                  <a:gs pos="87000">
                    <a:schemeClr val="accent1">
                      <a:lumMod val="50000"/>
                    </a:schemeClr>
                  </a:gs>
                  <a:gs pos="95000">
                    <a:schemeClr val="bg2">
                      <a:lumMod val="50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5868144" y="1268760"/>
            <a:ext cx="301556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0650">
              <a:extrusionClr>
                <a:schemeClr val="accent6">
                  <a:lumMod val="20000"/>
                  <a:lumOff val="80000"/>
                </a:schemeClr>
              </a:extrusionClr>
              <a:contourClr>
                <a:schemeClr val="accent4">
                  <a:lumMod val="75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53000">
                      <a:schemeClr val="accent1">
                        <a:lumMod val="20000"/>
                        <a:lumOff val="80000"/>
                      </a:schemeClr>
                    </a:gs>
                    <a:gs pos="87000">
                      <a:schemeClr val="accent1">
                        <a:lumMod val="50000"/>
                      </a:schemeClr>
                    </a:gs>
                    <a:gs pos="95000">
                      <a:schemeClr val="bg2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amo</a:t>
            </a:r>
            <a:endParaRPr lang="es-ES" sz="3600" dirty="0">
              <a:gradFill>
                <a:gsLst>
                  <a:gs pos="0">
                    <a:schemeClr val="tx1"/>
                  </a:gs>
                  <a:gs pos="53000">
                    <a:schemeClr val="accent1">
                      <a:lumMod val="20000"/>
                      <a:lumOff val="80000"/>
                    </a:schemeClr>
                  </a:gs>
                  <a:gs pos="87000">
                    <a:schemeClr val="accent1">
                      <a:lumMod val="50000"/>
                    </a:schemeClr>
                  </a:gs>
                  <a:gs pos="95000">
                    <a:schemeClr val="bg2">
                      <a:lumMod val="50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7557626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814590" y="1244658"/>
            <a:ext cx="373852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86000">
                      <a:srgbClr val="9933FF">
                        <a:lumMod val="59000"/>
                        <a:lumOff val="41000"/>
                      </a:srgbClr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Oh Jesús...  </a:t>
            </a:r>
          </a:p>
          <a:p>
            <a:pPr algn="ctr"/>
            <a:r>
              <a:rPr lang="es-ES" sz="3600" dirty="0">
                <a:gradFill flip="none" rotWithShape="1">
                  <a:gsLst>
                    <a:gs pos="86000">
                      <a:srgbClr val="9933FF">
                        <a:lumMod val="59000"/>
                        <a:lumOff val="41000"/>
                      </a:srgbClr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c</a:t>
            </a:r>
            <a:r>
              <a:rPr lang="es-ES" sz="3600" dirty="0" smtClean="0">
                <a:gradFill flip="none" rotWithShape="1">
                  <a:gsLst>
                    <a:gs pos="86000">
                      <a:srgbClr val="9933FF">
                        <a:lumMod val="59000"/>
                        <a:lumOff val="41000"/>
                      </a:srgbClr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amina conmigo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100000"/>
                    </a14:imgEffect>
                    <a14:imgEffect>
                      <a14:colorTemperature colorTemp="6625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-7581" r="-4959" b="51045"/>
          <a:stretch/>
        </p:blipFill>
        <p:spPr bwMode="auto">
          <a:xfrm rot="2493991">
            <a:off x="914420" y="-1458717"/>
            <a:ext cx="4836718" cy="9445022"/>
          </a:xfrm>
          <a:prstGeom prst="rect">
            <a:avLst/>
          </a:prstGeom>
          <a:noFill/>
          <a:ln>
            <a:noFill/>
          </a:ln>
          <a:effectLst>
            <a:outerShdw dist="190500" sx="107000" sy="107000" algn="ctr" rotWithShape="0">
              <a:srgbClr val="FFCCFF"/>
            </a:outerShdw>
          </a:effectLst>
          <a:scene3d>
            <a:camera prst="orthographicFront"/>
            <a:lightRig rig="threePt" dir="t"/>
          </a:scene3d>
          <a:sp3d prstMaterial="clear"/>
          <a:extLst/>
        </p:spPr>
      </p:pic>
      <p:sp>
        <p:nvSpPr>
          <p:cNvPr id="6" name="5 Forma libre"/>
          <p:cNvSpPr/>
          <p:nvPr/>
        </p:nvSpPr>
        <p:spPr>
          <a:xfrm rot="10800000">
            <a:off x="0" y="6183420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>
            <a:gsLst>
              <a:gs pos="0">
                <a:srgbClr val="FF0000">
                  <a:lumMod val="8000"/>
                  <a:lumOff val="92000"/>
                </a:srgbClr>
              </a:gs>
              <a:gs pos="35404">
                <a:srgbClr val="7030A0">
                  <a:lumMod val="41000"/>
                  <a:lumOff val="59000"/>
                </a:srgbClr>
              </a:gs>
              <a:gs pos="21000">
                <a:srgbClr val="00B0F0">
                  <a:lumMod val="20000"/>
                  <a:lumOff val="80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17190" y="-2697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lumMod val="8000"/>
                  <a:lumOff val="92000"/>
                </a:srgbClr>
              </a:gs>
              <a:gs pos="35404">
                <a:srgbClr val="7030A0">
                  <a:lumMod val="41000"/>
                  <a:lumOff val="59000"/>
                </a:srgbClr>
              </a:gs>
              <a:gs pos="21000">
                <a:srgbClr val="00B0F0">
                  <a:lumMod val="20000"/>
                  <a:lumOff val="80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-1188640" y="-1179512"/>
            <a:ext cx="11521280" cy="9217024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8641601"/>
      </p:ext>
    </p:extLst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-8336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CCFF33"/>
              </a:gs>
              <a:gs pos="74000">
                <a:srgbClr val="445511"/>
              </a:gs>
              <a:gs pos="13000">
                <a:srgbClr val="51770F">
                  <a:lumMod val="0"/>
                </a:srgbClr>
              </a:gs>
              <a:gs pos="100000">
                <a:srgbClr val="CCFF3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5" name="14 Imagen" descr="Diapositiva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415" y="692696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88165">
            <a:off x="4605917" y="1032692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34190" y="2067471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71113">
            <a:off x="4573815" y="3102576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48654" y="3442246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52893">
            <a:off x="2679209" y="3062640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30959" y="2023524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52566">
            <a:off x="2655149" y="1017988"/>
            <a:ext cx="18288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16 Imagen" descr="Diapositiva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-17190" y="-2697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 flip="none" rotWithShape="1">
            <a:gsLst>
              <a:gs pos="73000">
                <a:srgbClr val="2AA136">
                  <a:lumMod val="27000"/>
                </a:srgbClr>
              </a:gs>
              <a:gs pos="22000">
                <a:srgbClr val="CCFF33">
                  <a:lumMod val="73000"/>
                  <a:lumOff val="27000"/>
                </a:srgbClr>
              </a:gs>
              <a:gs pos="51000">
                <a:srgbClr val="99FF33">
                  <a:lumMod val="57000"/>
                </a:srgbClr>
              </a:gs>
              <a:gs pos="93000">
                <a:srgbClr val="00B050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1747" y="6191796"/>
            <a:ext cx="9178379" cy="695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324 h 857470"/>
              <a:gd name="connsiteX1" fmla="*/ 9117611 w 9117611"/>
              <a:gd name="connsiteY1" fmla="*/ 0 h 857470"/>
              <a:gd name="connsiteX2" fmla="*/ 9117611 w 9117611"/>
              <a:gd name="connsiteY2" fmla="*/ 846698 h 857470"/>
              <a:gd name="connsiteX3" fmla="*/ 4585194 w 9117611"/>
              <a:gd name="connsiteY3" fmla="*/ 433867 h 857470"/>
              <a:gd name="connsiteX4" fmla="*/ 0 w 9117611"/>
              <a:gd name="connsiteY4" fmla="*/ 857470 h 857470"/>
              <a:gd name="connsiteX5" fmla="*/ 13194 w 9117611"/>
              <a:gd name="connsiteY5" fmla="*/ 3324 h 857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7470">
                <a:moveTo>
                  <a:pt x="13194" y="3324"/>
                </a:moveTo>
                <a:lnTo>
                  <a:pt x="9117611" y="0"/>
                </a:lnTo>
                <a:lnTo>
                  <a:pt x="9117611" y="846698"/>
                </a:lnTo>
                <a:cubicBezTo>
                  <a:pt x="7927836" y="713230"/>
                  <a:pt x="6094326" y="582307"/>
                  <a:pt x="4585194" y="433867"/>
                </a:cubicBezTo>
                <a:lnTo>
                  <a:pt x="0" y="857470"/>
                </a:lnTo>
                <a:lnTo>
                  <a:pt x="13194" y="3324"/>
                </a:lnTo>
                <a:close/>
              </a:path>
            </a:pathLst>
          </a:custGeom>
          <a:gradFill flip="none" rotWithShape="1">
            <a:gsLst>
              <a:gs pos="73000">
                <a:srgbClr val="2AA136">
                  <a:lumMod val="27000"/>
                </a:srgbClr>
              </a:gs>
              <a:gs pos="22000">
                <a:srgbClr val="CCFF33">
                  <a:lumMod val="73000"/>
                  <a:lumOff val="27000"/>
                </a:srgbClr>
              </a:gs>
              <a:gs pos="51000">
                <a:srgbClr val="99FF33">
                  <a:lumMod val="57000"/>
                </a:srgbClr>
              </a:gs>
              <a:gs pos="93000">
                <a:srgbClr val="00B050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2052365" y="908720"/>
            <a:ext cx="500489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CCFF33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24000">
                      <a:srgbClr val="FFFF99"/>
                    </a:gs>
                    <a:gs pos="80000">
                      <a:srgbClr val="91F734">
                        <a:lumMod val="83000"/>
                        <a:lumOff val="17000"/>
                      </a:srgbClr>
                    </a:gs>
                    <a:gs pos="92000">
                      <a:srgbClr val="52BB59">
                        <a:lumMod val="77000"/>
                      </a:srgbClr>
                    </a:gs>
                    <a:gs pos="100000">
                      <a:schemeClr val="accent3">
                        <a:lumMod val="22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En tu presencia Señor</a:t>
            </a:r>
          </a:p>
          <a:p>
            <a:pPr algn="ctr"/>
            <a:r>
              <a:rPr lang="es-ES" sz="3600" dirty="0">
                <a:gradFill flip="none" rotWithShape="1">
                  <a:gsLst>
                    <a:gs pos="24000">
                      <a:srgbClr val="FFFF99"/>
                    </a:gs>
                    <a:gs pos="80000">
                      <a:srgbClr val="91F734">
                        <a:lumMod val="83000"/>
                        <a:lumOff val="17000"/>
                      </a:srgbClr>
                    </a:gs>
                    <a:gs pos="92000">
                      <a:srgbClr val="52BB59">
                        <a:lumMod val="77000"/>
                      </a:srgbClr>
                    </a:gs>
                    <a:gs pos="100000">
                      <a:schemeClr val="accent3">
                        <a:lumMod val="22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h</a:t>
            </a:r>
            <a:r>
              <a:rPr lang="es-ES" sz="3600" dirty="0" smtClean="0">
                <a:gradFill flip="none" rotWithShape="1">
                  <a:gsLst>
                    <a:gs pos="24000">
                      <a:srgbClr val="FFFF99"/>
                    </a:gs>
                    <a:gs pos="80000">
                      <a:srgbClr val="91F734">
                        <a:lumMod val="83000"/>
                        <a:lumOff val="17000"/>
                      </a:srgbClr>
                    </a:gs>
                    <a:gs pos="92000">
                      <a:srgbClr val="52BB59">
                        <a:lumMod val="77000"/>
                      </a:srgbClr>
                    </a:gs>
                    <a:gs pos="100000">
                      <a:schemeClr val="accent3">
                        <a:lumMod val="22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ay paz, hay descanso</a:t>
            </a:r>
          </a:p>
        </p:txBody>
      </p:sp>
    </p:spTree>
    <p:extLst>
      <p:ext uri="{BB962C8B-B14F-4D97-AF65-F5344CB8AC3E}">
        <p14:creationId xmlns="" xmlns:p14="http://schemas.microsoft.com/office/powerpoint/2010/main" val="3478354471"/>
      </p:ext>
    </p:extLst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58" y="-3109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441940" y="1196752"/>
            <a:ext cx="617508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35404">
                      <a:srgbClr val="0252D4">
                        <a:lumMod val="22000"/>
                        <a:lumOff val="78000"/>
                      </a:srgbClr>
                    </a:gs>
                    <a:gs pos="27000">
                      <a:srgbClr val="00B0F0">
                        <a:lumMod val="20000"/>
                        <a:lumOff val="80000"/>
                      </a:srgb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En tu presencia Señor,</a:t>
            </a:r>
          </a:p>
          <a:p>
            <a:pPr algn="ctr"/>
            <a:r>
              <a:rPr lang="es-ES" sz="3600" dirty="0" smtClean="0">
                <a:gradFill flip="none" rotWithShape="1">
                  <a:gsLst>
                    <a:gs pos="35404">
                      <a:srgbClr val="0252D4">
                        <a:lumMod val="22000"/>
                        <a:lumOff val="78000"/>
                      </a:srgbClr>
                    </a:gs>
                    <a:gs pos="27000">
                      <a:srgbClr val="00B0F0">
                        <a:lumMod val="20000"/>
                        <a:lumOff val="80000"/>
                      </a:srgb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hay vida que nunca termina</a:t>
            </a:r>
            <a:endParaRPr lang="es-ES" sz="3600" dirty="0">
              <a:gradFill flip="none" rotWithShape="1">
                <a:gsLst>
                  <a:gs pos="35404">
                    <a:srgbClr val="0252D4">
                      <a:lumMod val="22000"/>
                      <a:lumOff val="78000"/>
                    </a:srgbClr>
                  </a:gs>
                  <a:gs pos="27000">
                    <a:srgbClr val="00B0F0">
                      <a:lumMod val="20000"/>
                      <a:lumOff val="80000"/>
                    </a:srgbClr>
                  </a:gs>
                  <a:gs pos="100000">
                    <a:schemeClr val="bg2">
                      <a:lumMod val="50000"/>
                    </a:schemeClr>
                  </a:gs>
                  <a:gs pos="100000">
                    <a:schemeClr val="accent2">
                      <a:lumMod val="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-34379" y="-31095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35404">
                <a:srgbClr val="0252D4">
                  <a:lumMod val="22000"/>
                  <a:lumOff val="78000"/>
                </a:srgbClr>
              </a:gs>
              <a:gs pos="27000">
                <a:srgbClr val="00B0F0">
                  <a:lumMod val="20000"/>
                  <a:lumOff val="80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12758" y="616530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4937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4937" y="0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35404">
                <a:srgbClr val="0252D4">
                  <a:lumMod val="22000"/>
                  <a:lumOff val="78000"/>
                </a:srgbClr>
              </a:gs>
              <a:gs pos="27000">
                <a:srgbClr val="00B0F0">
                  <a:lumMod val="20000"/>
                  <a:lumOff val="80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30665" flipH="1">
            <a:off x="29160" y="1777535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30665" flipH="1">
            <a:off x="6797913" y="553398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99962738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121525" y="692696"/>
            <a:ext cx="496180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35404">
                      <a:srgbClr val="0252D4">
                        <a:lumMod val="22000"/>
                        <a:lumOff val="78000"/>
                      </a:srgbClr>
                    </a:gs>
                    <a:gs pos="27000">
                      <a:srgbClr val="00B0F0">
                        <a:lumMod val="20000"/>
                        <a:lumOff val="80000"/>
                      </a:srgb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4">
                      <a:lumMod val="50000"/>
                      <a:alpha val="63000"/>
                    </a:schemeClr>
                  </a:glow>
                </a:effectLst>
                <a:latin typeface="Kozuka Gothic Pro H" pitchFamily="34" charset="-128"/>
                <a:ea typeface="Kozuka Gothic Pro H" pitchFamily="34" charset="-128"/>
              </a:rPr>
              <a:t>En tu presencia Señor</a:t>
            </a:r>
          </a:p>
          <a:p>
            <a:pPr algn="ctr"/>
            <a:r>
              <a:rPr lang="es-ES" sz="3600" dirty="0" smtClean="0">
                <a:gradFill>
                  <a:gsLst>
                    <a:gs pos="35404">
                      <a:srgbClr val="0252D4">
                        <a:lumMod val="22000"/>
                        <a:lumOff val="78000"/>
                      </a:srgbClr>
                    </a:gs>
                    <a:gs pos="27000">
                      <a:srgbClr val="00B0F0">
                        <a:lumMod val="20000"/>
                        <a:lumOff val="80000"/>
                      </a:srgbClr>
                    </a:gs>
                    <a:gs pos="100000">
                      <a:schemeClr val="bg2">
                        <a:lumMod val="50000"/>
                      </a:schemeClr>
                    </a:gs>
                    <a:gs pos="100000">
                      <a:schemeClr val="accent2">
                        <a:lumMod val="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4">
                      <a:lumMod val="50000"/>
                      <a:alpha val="63000"/>
                    </a:schemeClr>
                  </a:glow>
                </a:effectLst>
                <a:latin typeface="Kozuka Gothic Pro H" pitchFamily="34" charset="-128"/>
                <a:ea typeface="Kozuka Gothic Pro H" pitchFamily="34" charset="-128"/>
              </a:rPr>
              <a:t>hay gozo, hay gozo</a:t>
            </a:r>
            <a:endParaRPr lang="es-ES" sz="3600" dirty="0">
              <a:gradFill>
                <a:gsLst>
                  <a:gs pos="35404">
                    <a:srgbClr val="0252D4">
                      <a:lumMod val="22000"/>
                      <a:lumOff val="78000"/>
                    </a:srgbClr>
                  </a:gs>
                  <a:gs pos="27000">
                    <a:srgbClr val="00B0F0">
                      <a:lumMod val="20000"/>
                      <a:lumOff val="80000"/>
                    </a:srgbClr>
                  </a:gs>
                  <a:gs pos="100000">
                    <a:schemeClr val="bg2">
                      <a:lumMod val="50000"/>
                    </a:schemeClr>
                  </a:gs>
                  <a:gs pos="100000">
                    <a:schemeClr val="accent2">
                      <a:lumMod val="0"/>
                    </a:schemeClr>
                  </a:gs>
                </a:gsLst>
                <a:lin ang="5400000" scaled="1"/>
              </a:gradFill>
              <a:effectLst>
                <a:glow rad="127000">
                  <a:schemeClr val="accent4">
                    <a:lumMod val="50000"/>
                    <a:alpha val="63000"/>
                  </a:schemeClr>
                </a:glo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17190" y="-1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4">
                  <a:lumMod val="33000"/>
                  <a:lumOff val="67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34379" y="6032514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4">
                  <a:lumMod val="33000"/>
                  <a:lumOff val="67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50163361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39 Imagen" descr="Diapositiva9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l="6766" r="6281"/>
          <a:stretch/>
        </p:blipFill>
        <p:spPr>
          <a:xfrm>
            <a:off x="17188" y="-135585"/>
            <a:ext cx="9144000" cy="695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12576" y="-24340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26033" y="155679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1520" y="5344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628056" y="26064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484650" y="30689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9466" y="206084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5868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763688" y="127657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07704" y="2600089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04512" y="-9100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19872" y="7647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148064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300192" y="-11361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668344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37025" y="171293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87277" y="243644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143183" y="1024226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570628" y="7647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92744" y="158688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796136" y="236100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616" y="348942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324498" y="418511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42817" y="392280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616612" y="1412776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455" y="241682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632804" y="34727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03223" y="389623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04512" y="43651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43608" y="472934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54951" y="481827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835371" y="449376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804290" y="575133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19572" y="578990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339752" y="601980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283968" y="578422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796136" y="562251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52320" y="550758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40 Forma libre"/>
          <p:cNvSpPr/>
          <p:nvPr/>
        </p:nvSpPr>
        <p:spPr>
          <a:xfrm>
            <a:off x="-17191" y="-135585"/>
            <a:ext cx="9178379" cy="6480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85000">
                <a:srgbClr val="0252D4">
                  <a:lumMod val="41000"/>
                </a:srgbClr>
              </a:gs>
              <a:gs pos="28000">
                <a:srgbClr val="FF99FF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185547" y="90872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46989" y="3845689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2606" y="505593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821745" y="364672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675489" y="594655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41 Forma libre"/>
          <p:cNvSpPr/>
          <p:nvPr/>
        </p:nvSpPr>
        <p:spPr>
          <a:xfrm rot="10800000">
            <a:off x="-34379" y="6245562"/>
            <a:ext cx="9178379" cy="6480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85000">
                <a:srgbClr val="0252D4">
                  <a:lumMod val="41000"/>
                </a:srgbClr>
              </a:gs>
              <a:gs pos="28000">
                <a:srgbClr val="FF99FF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CuadroTexto"/>
          <p:cNvSpPr txBox="1"/>
          <p:nvPr/>
        </p:nvSpPr>
        <p:spPr>
          <a:xfrm>
            <a:off x="1547664" y="692696"/>
            <a:ext cx="617508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333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FF99FF">
                        <a:lumMod val="0"/>
                        <a:lumOff val="100000"/>
                      </a:srgbClr>
                    </a:gs>
                    <a:gs pos="73000">
                      <a:srgbClr val="FF99FF">
                        <a:lumMod val="89000"/>
                        <a:lumOff val="11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En tu presencia Señor,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FF99FF">
                        <a:lumMod val="0"/>
                        <a:lumOff val="100000"/>
                      </a:srgbClr>
                    </a:gs>
                    <a:gs pos="73000">
                      <a:srgbClr val="FF99FF">
                        <a:lumMod val="89000"/>
                        <a:lumOff val="11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hay vida que nunca termina</a:t>
            </a:r>
            <a:endParaRPr lang="es-ES" sz="3600" dirty="0">
              <a:gradFill>
                <a:gsLst>
                  <a:gs pos="0">
                    <a:srgbClr val="FF99FF">
                      <a:lumMod val="0"/>
                      <a:lumOff val="100000"/>
                    </a:srgbClr>
                  </a:gs>
                  <a:gs pos="73000">
                    <a:srgbClr val="FF99FF">
                      <a:lumMod val="89000"/>
                      <a:lumOff val="11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3019001"/>
      </p:ext>
    </p:extLst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JESUS TE NECESIT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970114" y="1120388"/>
            <a:ext cx="557556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DFDA5"/>
              </a:extrusionClr>
            </a:sp3d>
          </a:bodyPr>
          <a:lstStyle/>
          <a:p>
            <a:pPr algn="ctr"/>
            <a:r>
              <a:rPr lang="es-ES" sz="3200" dirty="0" smtClean="0">
                <a:gradFill flip="none" rotWithShape="1">
                  <a:gsLst>
                    <a:gs pos="33000">
                      <a:srgbClr val="FDFDA5"/>
                    </a:gs>
                    <a:gs pos="53000">
                      <a:srgbClr val="BDFFFF"/>
                    </a:gs>
                    <a:gs pos="81000">
                      <a:schemeClr val="bg2">
                        <a:lumMod val="50000"/>
                      </a:schemeClr>
                    </a:gs>
                    <a:gs pos="95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¿Caminarás conmigo Dios?</a:t>
            </a:r>
            <a:endParaRPr lang="es-ES" sz="3200" dirty="0">
              <a:gradFill flip="none" rotWithShape="1">
                <a:gsLst>
                  <a:gs pos="33000">
                    <a:srgbClr val="FDFDA5"/>
                  </a:gs>
                  <a:gs pos="53000">
                    <a:srgbClr val="BDFFFF"/>
                  </a:gs>
                  <a:gs pos="81000">
                    <a:schemeClr val="bg2">
                      <a:lumMod val="50000"/>
                    </a:schemeClr>
                  </a:gs>
                  <a:gs pos="95000">
                    <a:schemeClr val="accent2">
                      <a:lumMod val="0"/>
                    </a:scheme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-17190" y="-1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7000">
                <a:srgbClr val="FF9900">
                  <a:lumMod val="46000"/>
                  <a:lumOff val="54000"/>
                </a:srgbClr>
              </a:gs>
              <a:gs pos="25000">
                <a:schemeClr val="accent6">
                  <a:lumMod val="40000"/>
                  <a:lumOff val="60000"/>
                </a:schemeClr>
              </a:gs>
              <a:gs pos="89000">
                <a:schemeClr val="accent2">
                  <a:lumMod val="0"/>
                </a:schemeClr>
              </a:gs>
              <a:gs pos="72000">
                <a:schemeClr val="accent5">
                  <a:lumMod val="3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51504" y="6201073"/>
            <a:ext cx="9178379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7000">
                <a:srgbClr val="FF9900">
                  <a:lumMod val="46000"/>
                  <a:lumOff val="54000"/>
                </a:srgbClr>
              </a:gs>
              <a:gs pos="25000">
                <a:schemeClr val="accent6">
                  <a:lumMod val="40000"/>
                  <a:lumOff val="60000"/>
                </a:schemeClr>
              </a:gs>
              <a:gs pos="89000">
                <a:schemeClr val="accent2">
                  <a:lumMod val="0"/>
                </a:schemeClr>
              </a:gs>
              <a:gs pos="68000">
                <a:schemeClr val="accent5">
                  <a:lumMod val="3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28596" y="1428736"/>
            <a:ext cx="3223961" cy="17543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42000">
                      <a:schemeClr val="accent5">
                        <a:lumMod val="60000"/>
                        <a:lumOff val="40000"/>
                      </a:scheme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chemeClr val="accent5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El único que</a:t>
            </a:r>
          </a:p>
          <a:p>
            <a:pPr algn="ctr"/>
            <a:r>
              <a:rPr lang="es-ES" sz="3600" dirty="0" smtClean="0">
                <a:gradFill>
                  <a:gsLst>
                    <a:gs pos="42000">
                      <a:schemeClr val="accent5">
                        <a:lumMod val="60000"/>
                        <a:lumOff val="40000"/>
                      </a:scheme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chemeClr val="accent5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me da la vida</a:t>
            </a:r>
          </a:p>
          <a:p>
            <a:pPr algn="ctr"/>
            <a:r>
              <a:rPr lang="es-ES" sz="3600" dirty="0" smtClean="0">
                <a:gradFill>
                  <a:gsLst>
                    <a:gs pos="42000">
                      <a:schemeClr val="accent5">
                        <a:lumMod val="60000"/>
                        <a:lumOff val="40000"/>
                      </a:scheme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chemeClr val="accent5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 </a:t>
            </a:r>
            <a:endParaRPr lang="es-ES" sz="3600" dirty="0">
              <a:gradFill>
                <a:gsLst>
                  <a:gs pos="42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20000">
                    <a:srgbClr val="00B0F0">
                      <a:lumMod val="20000"/>
                      <a:lumOff val="80000"/>
                    </a:srgbClr>
                  </a:gs>
                  <a:gs pos="72000">
                    <a:schemeClr val="accent5">
                      <a:lumMod val="5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-17190" y="-467"/>
            <a:ext cx="9178379" cy="69316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575 h 854721"/>
              <a:gd name="connsiteX1" fmla="*/ 9095723 w 9117611"/>
              <a:gd name="connsiteY1" fmla="*/ 0 h 854721"/>
              <a:gd name="connsiteX2" fmla="*/ 9117611 w 9117611"/>
              <a:gd name="connsiteY2" fmla="*/ 843949 h 854721"/>
              <a:gd name="connsiteX3" fmla="*/ 4585194 w 9117611"/>
              <a:gd name="connsiteY3" fmla="*/ 431118 h 854721"/>
              <a:gd name="connsiteX4" fmla="*/ 0 w 9117611"/>
              <a:gd name="connsiteY4" fmla="*/ 854721 h 854721"/>
              <a:gd name="connsiteX5" fmla="*/ 13194 w 9117611"/>
              <a:gd name="connsiteY5" fmla="*/ 575 h 854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721">
                <a:moveTo>
                  <a:pt x="13194" y="575"/>
                </a:moveTo>
                <a:lnTo>
                  <a:pt x="9095723" y="0"/>
                </a:lnTo>
                <a:cubicBezTo>
                  <a:pt x="9095723" y="263203"/>
                  <a:pt x="9117611" y="580746"/>
                  <a:pt x="9117611" y="843949"/>
                </a:cubicBezTo>
                <a:cubicBezTo>
                  <a:pt x="7927836" y="710481"/>
                  <a:pt x="6094326" y="579558"/>
                  <a:pt x="4585194" y="431118"/>
                </a:cubicBezTo>
                <a:lnTo>
                  <a:pt x="0" y="854721"/>
                </a:lnTo>
                <a:lnTo>
                  <a:pt x="13194" y="575"/>
                </a:lnTo>
                <a:close/>
              </a:path>
            </a:pathLst>
          </a:custGeom>
          <a:gradFill flip="none" rotWithShape="1">
            <a:gsLst>
              <a:gs pos="6000">
                <a:srgbClr val="BDFFFF">
                  <a:lumMod val="49000"/>
                  <a:lumOff val="51000"/>
                </a:srgbClr>
              </a:gs>
              <a:gs pos="27000">
                <a:srgbClr val="BDFFFF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17191" y="6264505"/>
            <a:ext cx="92069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6000">
                <a:srgbClr val="BDFFFF">
                  <a:lumMod val="49000"/>
                  <a:lumOff val="51000"/>
                </a:srgbClr>
              </a:gs>
              <a:gs pos="27000">
                <a:srgbClr val="BDFFFF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506465" y="1643050"/>
            <a:ext cx="3670557" cy="17543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endParaRPr lang="es-ES" sz="3600" dirty="0" smtClean="0">
              <a:latin typeface="Kozuka Gothic Pro H" pitchFamily="34" charset="-128"/>
              <a:ea typeface="Kozuka Gothic Pro H" pitchFamily="34" charset="-128"/>
            </a:endParaRPr>
          </a:p>
          <a:p>
            <a:pPr algn="ctr"/>
            <a:r>
              <a:rPr lang="es-ES" sz="3600" dirty="0" smtClean="0">
                <a:gradFill>
                  <a:gsLst>
                    <a:gs pos="42000">
                      <a:schemeClr val="accent5">
                        <a:lumMod val="60000"/>
                        <a:lumOff val="40000"/>
                      </a:scheme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chemeClr val="accent5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El único que</a:t>
            </a:r>
          </a:p>
          <a:p>
            <a:pPr algn="ctr"/>
            <a:r>
              <a:rPr lang="es-ES" sz="3600" smtClean="0">
                <a:gradFill>
                  <a:gsLst>
                    <a:gs pos="42000">
                      <a:schemeClr val="accent5">
                        <a:lumMod val="60000"/>
                        <a:lumOff val="40000"/>
                      </a:scheme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chemeClr val="accent5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 me da </a:t>
            </a:r>
            <a:r>
              <a:rPr lang="es-ES" sz="3600" dirty="0" smtClean="0">
                <a:gradFill>
                  <a:gsLst>
                    <a:gs pos="42000">
                      <a:schemeClr val="accent5">
                        <a:lumMod val="60000"/>
                        <a:lumOff val="40000"/>
                      </a:scheme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chemeClr val="accent5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el gozo </a:t>
            </a:r>
            <a:endParaRPr lang="es-ES" sz="3600" dirty="0">
              <a:gradFill>
                <a:gsLst>
                  <a:gs pos="42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20000">
                    <a:srgbClr val="00B0F0">
                      <a:lumMod val="20000"/>
                      <a:lumOff val="80000"/>
                    </a:srgbClr>
                  </a:gs>
                  <a:gs pos="72000">
                    <a:schemeClr val="accent5">
                      <a:lumMod val="5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95536" y="1124744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82000">
                      <a:srgbClr val="0070C0"/>
                    </a:gs>
                    <a:gs pos="0">
                      <a:schemeClr val="tx1"/>
                    </a:gs>
                    <a:gs pos="27000">
                      <a:srgbClr val="00B0F0">
                        <a:lumMod val="12000"/>
                        <a:lumOff val="88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 flip="none" rotWithShape="1">
                <a:gsLst>
                  <a:gs pos="82000">
                    <a:srgbClr val="0070C0"/>
                  </a:gs>
                  <a:gs pos="0">
                    <a:schemeClr val="tx1"/>
                  </a:gs>
                  <a:gs pos="27000">
                    <a:srgbClr val="00B0F0">
                      <a:lumMod val="12000"/>
                      <a:lumOff val="88000"/>
                    </a:srgb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148064" y="1784727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82000">
                      <a:srgbClr val="0070C0"/>
                    </a:gs>
                    <a:gs pos="0">
                      <a:schemeClr val="tx1"/>
                    </a:gs>
                    <a:gs pos="27000">
                      <a:srgbClr val="00B0F0">
                        <a:lumMod val="12000"/>
                        <a:lumOff val="88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 flip="none" rotWithShape="1">
                <a:gsLst>
                  <a:gs pos="82000">
                    <a:srgbClr val="0070C0"/>
                  </a:gs>
                  <a:gs pos="0">
                    <a:schemeClr val="tx1"/>
                  </a:gs>
                  <a:gs pos="27000">
                    <a:srgbClr val="00B0F0">
                      <a:lumMod val="12000"/>
                      <a:lumOff val="88000"/>
                    </a:srgb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6" name="5 Forma libre"/>
          <p:cNvSpPr/>
          <p:nvPr/>
        </p:nvSpPr>
        <p:spPr>
          <a:xfrm rot="10800000">
            <a:off x="-17191" y="6164838"/>
            <a:ext cx="9178379" cy="69316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573 h 854719"/>
              <a:gd name="connsiteX1" fmla="*/ 9106667 w 9117611"/>
              <a:gd name="connsiteY1" fmla="*/ 0 h 854719"/>
              <a:gd name="connsiteX2" fmla="*/ 9117611 w 9117611"/>
              <a:gd name="connsiteY2" fmla="*/ 843947 h 854719"/>
              <a:gd name="connsiteX3" fmla="*/ 4585194 w 9117611"/>
              <a:gd name="connsiteY3" fmla="*/ 431116 h 854719"/>
              <a:gd name="connsiteX4" fmla="*/ 0 w 9117611"/>
              <a:gd name="connsiteY4" fmla="*/ 854719 h 854719"/>
              <a:gd name="connsiteX5" fmla="*/ 13194 w 9117611"/>
              <a:gd name="connsiteY5" fmla="*/ 573 h 8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719">
                <a:moveTo>
                  <a:pt x="13194" y="573"/>
                </a:moveTo>
                <a:lnTo>
                  <a:pt x="9106667" y="0"/>
                </a:lnTo>
                <a:cubicBezTo>
                  <a:pt x="9106667" y="263203"/>
                  <a:pt x="9117611" y="580744"/>
                  <a:pt x="9117611" y="843947"/>
                </a:cubicBezTo>
                <a:cubicBezTo>
                  <a:pt x="7927836" y="710479"/>
                  <a:pt x="6094326" y="579556"/>
                  <a:pt x="4585194" y="431116"/>
                </a:cubicBezTo>
                <a:lnTo>
                  <a:pt x="0" y="854719"/>
                </a:lnTo>
                <a:lnTo>
                  <a:pt x="13194" y="573"/>
                </a:lnTo>
                <a:close/>
              </a:path>
            </a:pathLst>
          </a:custGeom>
          <a:gradFill flip="none" rotWithShape="1">
            <a:gsLst>
              <a:gs pos="6000">
                <a:srgbClr val="BDFFFF">
                  <a:lumMod val="49000"/>
                  <a:lumOff val="51000"/>
                </a:srgbClr>
              </a:gs>
              <a:gs pos="52000">
                <a:srgbClr val="0070C0">
                  <a:lumMod val="37000"/>
                  <a:lumOff val="63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17190" y="-466"/>
            <a:ext cx="9178379" cy="69316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573 h 854719"/>
              <a:gd name="connsiteX1" fmla="*/ 9106667 w 9117611"/>
              <a:gd name="connsiteY1" fmla="*/ 0 h 854719"/>
              <a:gd name="connsiteX2" fmla="*/ 9117611 w 9117611"/>
              <a:gd name="connsiteY2" fmla="*/ 843947 h 854719"/>
              <a:gd name="connsiteX3" fmla="*/ 4585194 w 9117611"/>
              <a:gd name="connsiteY3" fmla="*/ 431116 h 854719"/>
              <a:gd name="connsiteX4" fmla="*/ 0 w 9117611"/>
              <a:gd name="connsiteY4" fmla="*/ 854719 h 854719"/>
              <a:gd name="connsiteX5" fmla="*/ 13194 w 9117611"/>
              <a:gd name="connsiteY5" fmla="*/ 573 h 8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719">
                <a:moveTo>
                  <a:pt x="13194" y="573"/>
                </a:moveTo>
                <a:lnTo>
                  <a:pt x="9106667" y="0"/>
                </a:lnTo>
                <a:cubicBezTo>
                  <a:pt x="9106667" y="263203"/>
                  <a:pt x="9117611" y="580744"/>
                  <a:pt x="9117611" y="843947"/>
                </a:cubicBezTo>
                <a:cubicBezTo>
                  <a:pt x="7927836" y="710479"/>
                  <a:pt x="6094326" y="579556"/>
                  <a:pt x="4585194" y="431116"/>
                </a:cubicBezTo>
                <a:lnTo>
                  <a:pt x="0" y="854719"/>
                </a:lnTo>
                <a:lnTo>
                  <a:pt x="13194" y="573"/>
                </a:lnTo>
                <a:close/>
              </a:path>
            </a:pathLst>
          </a:custGeom>
          <a:gradFill flip="none" rotWithShape="1">
            <a:gsLst>
              <a:gs pos="6000">
                <a:srgbClr val="BDFFFF">
                  <a:lumMod val="49000"/>
                  <a:lumOff val="51000"/>
                </a:srgbClr>
              </a:gs>
              <a:gs pos="52000">
                <a:srgbClr val="0070C0">
                  <a:lumMod val="37000"/>
                  <a:lumOff val="63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1090120" y="1520390"/>
            <a:ext cx="785040" cy="657038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BDFFFF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7714856" y="1016334"/>
            <a:ext cx="785040" cy="657038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BDFFFF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01061339"/>
      </p:ext>
    </p:ext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7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7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44 Imagen" descr="Diapositiva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12576" y="-24340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26033" y="155679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1520" y="5344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628056" y="26064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484650" y="30689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9466" y="206084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5868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763688" y="127657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07704" y="2600089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04512" y="-9100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19872" y="7647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148064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300192" y="-11361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668344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37025" y="171293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87277" y="243644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143183" y="1024226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570628" y="7647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92744" y="158688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796136" y="236100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616" y="348942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324498" y="418511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27784" y="400506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616612" y="1412776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58345" y="266699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632804" y="34727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03223" y="389623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04512" y="43651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43608" y="472934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54951" y="481827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835371" y="449376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570903" y="550758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19572" y="578990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339752" y="601980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283968" y="578422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796136" y="562251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52320" y="550758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45 Forma libre"/>
          <p:cNvSpPr/>
          <p:nvPr/>
        </p:nvSpPr>
        <p:spPr>
          <a:xfrm>
            <a:off x="-45170" y="-13514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13000">
                <a:srgbClr val="FDFDA5"/>
              </a:gs>
              <a:gs pos="25000">
                <a:srgbClr val="BDFFFF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7" name="46 Forma libre"/>
          <p:cNvSpPr/>
          <p:nvPr/>
        </p:nvSpPr>
        <p:spPr>
          <a:xfrm rot="10800000">
            <a:off x="-1456" y="6225964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13000">
                <a:srgbClr val="FDFDA5"/>
              </a:gs>
              <a:gs pos="25000">
                <a:srgbClr val="BDFFFF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47 CuadroTexto"/>
          <p:cNvSpPr txBox="1"/>
          <p:nvPr/>
        </p:nvSpPr>
        <p:spPr>
          <a:xfrm>
            <a:off x="2699792" y="2780928"/>
            <a:ext cx="373852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76200">
              <a:bevelT w="1905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effectLst>
                  <a:outerShdw blurRad="50800" dist="50800" dir="5400000" algn="ctr" rotWithShape="0">
                    <a:schemeClr val="accent5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Oh Jesús... </a:t>
            </a:r>
          </a:p>
          <a:p>
            <a:pPr algn="ctr"/>
            <a:r>
              <a:rPr lang="es-ES" sz="3600" dirty="0" smtClean="0">
                <a:effectLst>
                  <a:outerShdw blurRad="50800" dist="50800" dir="5400000" algn="ctr" rotWithShape="0">
                    <a:schemeClr val="accent5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3600" dirty="0">
              <a:effectLst>
                <a:outerShdw blurRad="50800" dist="50800" dir="5400000" algn="ctr" rotWithShape="0">
                  <a:schemeClr val="accent5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7203628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45170" y="-27785"/>
            <a:ext cx="9297690" cy="7069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13000">
                <a:srgbClr val="FDFDA5"/>
              </a:gs>
              <a:gs pos="32498">
                <a:schemeClr val="accent1">
                  <a:lumMod val="40000"/>
                  <a:lumOff val="60000"/>
                </a:schemeClr>
              </a:gs>
              <a:gs pos="25000">
                <a:srgbClr val="B7B7FF">
                  <a:lumMod val="67000"/>
                  <a:lumOff val="33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76845" y="6157271"/>
            <a:ext cx="9297690" cy="7069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13000">
                <a:srgbClr val="FDFDA5"/>
              </a:gs>
              <a:gs pos="32498">
                <a:schemeClr val="accent1">
                  <a:lumMod val="40000"/>
                  <a:lumOff val="60000"/>
                </a:schemeClr>
              </a:gs>
              <a:gs pos="25000">
                <a:srgbClr val="B7B7FF">
                  <a:lumMod val="67000"/>
                  <a:lumOff val="33000"/>
                </a:srgb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475656" y="1628800"/>
            <a:ext cx="318106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32498">
                      <a:schemeClr val="accent1">
                        <a:lumMod val="40000"/>
                        <a:lumOff val="60000"/>
                      </a:schemeClr>
                    </a:gs>
                    <a:gs pos="25000">
                      <a:srgbClr val="B7B7FF">
                        <a:lumMod val="67000"/>
                        <a:lumOff val="33000"/>
                      </a:srgbClr>
                    </a:gs>
                    <a:gs pos="71000">
                      <a:schemeClr val="bg2">
                        <a:lumMod val="50000"/>
                      </a:schemeClr>
                    </a:gs>
                    <a:gs pos="95000">
                      <a:schemeClr val="accent2">
                        <a:lumMod val="0"/>
                      </a:scheme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Todos los días</a:t>
            </a:r>
            <a:endParaRPr lang="es-ES" sz="3600" dirty="0">
              <a:gradFill flip="none" rotWithShape="1">
                <a:gsLst>
                  <a:gs pos="0">
                    <a:srgbClr val="FDFDA5">
                      <a:lumMod val="0"/>
                      <a:lumOff val="100000"/>
                    </a:srgbClr>
                  </a:gs>
                  <a:gs pos="32498">
                    <a:schemeClr val="accent1">
                      <a:lumMod val="40000"/>
                      <a:lumOff val="60000"/>
                    </a:schemeClr>
                  </a:gs>
                  <a:gs pos="25000">
                    <a:srgbClr val="B7B7FF">
                      <a:lumMod val="67000"/>
                      <a:lumOff val="33000"/>
                    </a:srgbClr>
                  </a:gs>
                  <a:gs pos="71000">
                    <a:schemeClr val="bg2">
                      <a:lumMod val="50000"/>
                    </a:schemeClr>
                  </a:gs>
                  <a:gs pos="95000">
                    <a:schemeClr val="accent2">
                      <a:lumMod val="0"/>
                    </a:scheme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0330928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MONTAJ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755576" y="895281"/>
            <a:ext cx="3002745" cy="646331"/>
          </a:xfrm>
          <a:prstGeom prst="rect">
            <a:avLst/>
          </a:prstGeom>
          <a:noFill/>
          <a:scene3d>
            <a:camera prst="obliqueBottomLeft"/>
            <a:lightRig rig="threePt" dir="t"/>
          </a:scene3d>
          <a:sp3d>
            <a:extrusionClr>
              <a:srgbClr val="FFC000"/>
            </a:extrusionClr>
          </a:sp3d>
        </p:spPr>
        <p:txBody>
          <a:bodyPr wrap="none" rtlCol="0">
            <a:spAutoFit/>
            <a:sp3d extrusionH="1079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41000">
                      <a:schemeClr val="accent2">
                        <a:lumMod val="40000"/>
                        <a:lumOff val="60000"/>
                      </a:schemeClr>
                    </a:gs>
                    <a:gs pos="25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1"/>
                </a:gradFill>
                <a:latin typeface="Kozuka Gothic Pr6N B" pitchFamily="34" charset="-128"/>
                <a:ea typeface="Kozuka Gothic Pr6N B" pitchFamily="34" charset="-128"/>
              </a:rPr>
              <a:t>Cómo te amo</a:t>
            </a:r>
            <a:endParaRPr lang="es-ES" sz="3600" dirty="0">
              <a:gradFill>
                <a:gsLst>
                  <a:gs pos="0">
                    <a:srgbClr val="FDFDA5">
                      <a:lumMod val="0"/>
                      <a:lumOff val="100000"/>
                    </a:srgbClr>
                  </a:gs>
                  <a:gs pos="41000">
                    <a:schemeClr val="accent2">
                      <a:lumMod val="40000"/>
                      <a:lumOff val="60000"/>
                    </a:schemeClr>
                  </a:gs>
                  <a:gs pos="25000">
                    <a:schemeClr val="accent6">
                      <a:lumMod val="40000"/>
                      <a:lumOff val="60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lin ang="5400000" scaled="1"/>
              </a:gradFill>
              <a:latin typeface="Kozuka Gothic Pr6N B" pitchFamily="34" charset="-128"/>
              <a:ea typeface="Kozuka Gothic Pr6N B" pitchFamily="34" charset="-128"/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-45171" y="-27785"/>
            <a:ext cx="9223549" cy="7069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652120" y="1744419"/>
            <a:ext cx="3002745" cy="646331"/>
          </a:xfrm>
          <a:prstGeom prst="rect">
            <a:avLst/>
          </a:prstGeom>
          <a:noFill/>
          <a:scene3d>
            <a:camera prst="obliqueBottomLeft"/>
            <a:lightRig rig="threePt" dir="t"/>
          </a:scene3d>
          <a:sp3d>
            <a:extrusionClr>
              <a:srgbClr val="FFC000"/>
            </a:extrusionClr>
          </a:sp3d>
        </p:spPr>
        <p:txBody>
          <a:bodyPr wrap="none" rtlCol="0">
            <a:spAutoFit/>
            <a:sp3d extrusionH="1079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41000">
                      <a:schemeClr val="accent2">
                        <a:lumMod val="40000"/>
                        <a:lumOff val="60000"/>
                      </a:schemeClr>
                    </a:gs>
                    <a:gs pos="25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1"/>
                </a:gradFill>
                <a:latin typeface="Kozuka Gothic Pr6N B" pitchFamily="34" charset="-128"/>
                <a:ea typeface="Kozuka Gothic Pr6N B" pitchFamily="34" charset="-128"/>
              </a:rPr>
              <a:t>Cómo te amo</a:t>
            </a:r>
            <a:endParaRPr lang="es-ES" sz="3600" dirty="0">
              <a:gradFill>
                <a:gsLst>
                  <a:gs pos="0">
                    <a:srgbClr val="FDFDA5">
                      <a:lumMod val="0"/>
                      <a:lumOff val="100000"/>
                    </a:srgbClr>
                  </a:gs>
                  <a:gs pos="41000">
                    <a:schemeClr val="accent2">
                      <a:lumMod val="40000"/>
                      <a:lumOff val="60000"/>
                    </a:schemeClr>
                  </a:gs>
                  <a:gs pos="25000">
                    <a:schemeClr val="accent6">
                      <a:lumMod val="40000"/>
                      <a:lumOff val="60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lin ang="5400000" scaled="1"/>
              </a:gradFill>
              <a:latin typeface="Kozuka Gothic Pr6N B" pitchFamily="34" charset="-128"/>
              <a:ea typeface="Kozuka Gothic Pr6N B" pitchFamily="34" charset="-128"/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0" y="6151032"/>
            <a:ext cx="9178379" cy="7069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586063" y="1376374"/>
            <a:ext cx="785040" cy="657038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99FF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8074896" y="944326"/>
            <a:ext cx="785040" cy="657038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99FF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3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7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37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44 Imagen" descr="Diapositiva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9723" y="2982773"/>
            <a:ext cx="434406" cy="46861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0300" y="2089392"/>
            <a:ext cx="463268" cy="42458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244407" y="3068960"/>
            <a:ext cx="468429" cy="446450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99148" y="3587417"/>
            <a:ext cx="436819" cy="44644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1905605" y="4033865"/>
            <a:ext cx="481270" cy="454437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399148" y="4686291"/>
            <a:ext cx="436820" cy="41117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1905604" y="5143512"/>
            <a:ext cx="481269" cy="47977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7596336" y="4884283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3508512" y="4488301"/>
            <a:ext cx="408988" cy="395981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917499" y="5364057"/>
            <a:ext cx="446791" cy="45941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932039" y="4884282"/>
            <a:ext cx="466509" cy="432205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8244408" y="5992279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6596607" y="5992279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5165293" y="6215193"/>
            <a:ext cx="486826" cy="41943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3046978" y="6375402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51520" y="5992279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7568577" y="3969845"/>
            <a:ext cx="429990" cy="428116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1548433" y="6256356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Forma libre"/>
          <p:cNvSpPr/>
          <p:nvPr/>
        </p:nvSpPr>
        <p:spPr>
          <a:xfrm>
            <a:off x="-34381" y="-9068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5580 h 859726"/>
              <a:gd name="connsiteX1" fmla="*/ 9081755 w 9117611"/>
              <a:gd name="connsiteY1" fmla="*/ 0 h 859726"/>
              <a:gd name="connsiteX2" fmla="*/ 9117611 w 9117611"/>
              <a:gd name="connsiteY2" fmla="*/ 848954 h 859726"/>
              <a:gd name="connsiteX3" fmla="*/ 4585194 w 9117611"/>
              <a:gd name="connsiteY3" fmla="*/ 436123 h 859726"/>
              <a:gd name="connsiteX4" fmla="*/ 0 w 9117611"/>
              <a:gd name="connsiteY4" fmla="*/ 859726 h 859726"/>
              <a:gd name="connsiteX5" fmla="*/ 13194 w 9117611"/>
              <a:gd name="connsiteY5" fmla="*/ 5580 h 859726"/>
              <a:gd name="connsiteX0" fmla="*/ 13194 w 9117611"/>
              <a:gd name="connsiteY0" fmla="*/ 0 h 854146"/>
              <a:gd name="connsiteX1" fmla="*/ 9105659 w 9117611"/>
              <a:gd name="connsiteY1" fmla="*/ 9256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5659" y="9256"/>
                </a:lnTo>
                <a:cubicBezTo>
                  <a:pt x="9105659" y="272459"/>
                  <a:pt x="9117611" y="580171"/>
                  <a:pt x="9117611" y="843374"/>
                </a:cubicBez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6000">
                <a:srgbClr val="BDFFFF"/>
              </a:gs>
              <a:gs pos="34000">
                <a:srgbClr val="002060">
                  <a:lumMod val="35000"/>
                  <a:lumOff val="65000"/>
                </a:srgbClr>
              </a:gs>
              <a:gs pos="53000">
                <a:srgbClr val="9933FF">
                  <a:lumMod val="72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9" name="48 Forma libre"/>
          <p:cNvSpPr/>
          <p:nvPr/>
        </p:nvSpPr>
        <p:spPr>
          <a:xfrm rot="10800000">
            <a:off x="2221" y="621519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6000">
                <a:srgbClr val="BDFFFF"/>
              </a:gs>
              <a:gs pos="34000">
                <a:srgbClr val="002060">
                  <a:lumMod val="35000"/>
                  <a:lumOff val="65000"/>
                </a:srgbClr>
              </a:gs>
              <a:gs pos="53000">
                <a:srgbClr val="9933FF">
                  <a:lumMod val="72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2699792" y="764704"/>
            <a:ext cx="383470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79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86000">
                      <a:srgbClr val="9933FF"/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Oh Jesús... </a:t>
            </a:r>
          </a:p>
          <a:p>
            <a:pPr algn="ctr"/>
            <a:r>
              <a:rPr lang="es-ES" sz="3600" dirty="0" smtClean="0">
                <a:gradFill>
                  <a:gsLst>
                    <a:gs pos="86000">
                      <a:srgbClr val="9933FF"/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 camina conmigo</a:t>
            </a:r>
            <a:endParaRPr lang="es-ES" sz="3600" dirty="0">
              <a:gradFill>
                <a:gsLst>
                  <a:gs pos="86000">
                    <a:srgbClr val="9933FF"/>
                  </a:gs>
                  <a:gs pos="34000">
                    <a:schemeClr val="accent1">
                      <a:tint val="44500"/>
                      <a:satMod val="160000"/>
                    </a:schemeClr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3142128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23528" y="1337615"/>
            <a:ext cx="247054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41000">
                      <a:schemeClr val="accent2">
                        <a:lumMod val="40000"/>
                        <a:lumOff val="60000"/>
                      </a:schemeClr>
                    </a:gs>
                    <a:gs pos="25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En cada 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41000">
                      <a:schemeClr val="accent2">
                        <a:lumMod val="40000"/>
                        <a:lumOff val="60000"/>
                      </a:schemeClr>
                    </a:gs>
                    <a:gs pos="25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tormenta,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660232" y="2276872"/>
            <a:ext cx="2167581" cy="17543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endParaRPr lang="es-ES" sz="3600" dirty="0" smtClean="0">
              <a:latin typeface="Kozuka Gothic Pro H" pitchFamily="34" charset="-128"/>
              <a:ea typeface="Kozuka Gothic Pro H" pitchFamily="34" charset="-128"/>
            </a:endParaRP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41000">
                      <a:schemeClr val="accent2">
                        <a:lumMod val="40000"/>
                        <a:lumOff val="60000"/>
                      </a:schemeClr>
                    </a:gs>
                    <a:gs pos="25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en cada 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FDFDA5">
                        <a:lumMod val="0"/>
                        <a:lumOff val="100000"/>
                      </a:srgbClr>
                    </a:gs>
                    <a:gs pos="41000">
                      <a:schemeClr val="accent2">
                        <a:lumMod val="40000"/>
                        <a:lumOff val="60000"/>
                      </a:schemeClr>
                    </a:gs>
                    <a:gs pos="25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situación</a:t>
            </a:r>
            <a:endParaRPr lang="es-ES" sz="3600" dirty="0">
              <a:gradFill>
                <a:gsLst>
                  <a:gs pos="0">
                    <a:srgbClr val="FDFDA5">
                      <a:lumMod val="0"/>
                      <a:lumOff val="100000"/>
                    </a:srgbClr>
                  </a:gs>
                  <a:gs pos="41000">
                    <a:schemeClr val="accent2">
                      <a:lumMod val="40000"/>
                      <a:lumOff val="60000"/>
                    </a:schemeClr>
                  </a:gs>
                  <a:gs pos="25000">
                    <a:schemeClr val="accent6">
                      <a:lumMod val="40000"/>
                      <a:lumOff val="60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-45170" y="-27786"/>
            <a:ext cx="9189170" cy="86449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7239" y="5993502"/>
            <a:ext cx="9189170" cy="86449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91386175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127617" y="908720"/>
            <a:ext cx="49231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86000">
                      <a:schemeClr val="accent1">
                        <a:lumMod val="75000"/>
                      </a:schemeClr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 Dios</a:t>
            </a:r>
            <a:endParaRPr lang="es-ES" sz="3600" dirty="0">
              <a:gradFill>
                <a:gsLst>
                  <a:gs pos="86000">
                    <a:schemeClr val="accent1">
                      <a:lumMod val="75000"/>
                    </a:schemeClr>
                  </a:gs>
                  <a:gs pos="34000">
                    <a:schemeClr val="accent1">
                      <a:tint val="44500"/>
                      <a:satMod val="160000"/>
                    </a:schemeClr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34379" y="-6274"/>
            <a:ext cx="9178379" cy="69897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7736 h 861882"/>
              <a:gd name="connsiteX1" fmla="*/ 9117611 w 9117611"/>
              <a:gd name="connsiteY1" fmla="*/ 0 h 861882"/>
              <a:gd name="connsiteX2" fmla="*/ 9117611 w 9117611"/>
              <a:gd name="connsiteY2" fmla="*/ 851110 h 861882"/>
              <a:gd name="connsiteX3" fmla="*/ 4585194 w 9117611"/>
              <a:gd name="connsiteY3" fmla="*/ 438279 h 861882"/>
              <a:gd name="connsiteX4" fmla="*/ 0 w 9117611"/>
              <a:gd name="connsiteY4" fmla="*/ 861882 h 861882"/>
              <a:gd name="connsiteX5" fmla="*/ 13194 w 9117611"/>
              <a:gd name="connsiteY5" fmla="*/ 7736 h 861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1882">
                <a:moveTo>
                  <a:pt x="13194" y="7736"/>
                </a:moveTo>
                <a:lnTo>
                  <a:pt x="9117611" y="0"/>
                </a:lnTo>
                <a:lnTo>
                  <a:pt x="9117611" y="851110"/>
                </a:lnTo>
                <a:cubicBezTo>
                  <a:pt x="7927836" y="717642"/>
                  <a:pt x="6094326" y="586719"/>
                  <a:pt x="4585194" y="438279"/>
                </a:cubicBezTo>
                <a:lnTo>
                  <a:pt x="0" y="861882"/>
                </a:lnTo>
                <a:lnTo>
                  <a:pt x="13194" y="7736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chemeClr val="accent5">
                  <a:lumMod val="75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7190" y="6159029"/>
            <a:ext cx="9178379" cy="69897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7736 h 861882"/>
              <a:gd name="connsiteX1" fmla="*/ 9117611 w 9117611"/>
              <a:gd name="connsiteY1" fmla="*/ 0 h 861882"/>
              <a:gd name="connsiteX2" fmla="*/ 9117611 w 9117611"/>
              <a:gd name="connsiteY2" fmla="*/ 851110 h 861882"/>
              <a:gd name="connsiteX3" fmla="*/ 4585194 w 9117611"/>
              <a:gd name="connsiteY3" fmla="*/ 438279 h 861882"/>
              <a:gd name="connsiteX4" fmla="*/ 0 w 9117611"/>
              <a:gd name="connsiteY4" fmla="*/ 861882 h 861882"/>
              <a:gd name="connsiteX5" fmla="*/ 13194 w 9117611"/>
              <a:gd name="connsiteY5" fmla="*/ 7736 h 861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1882">
                <a:moveTo>
                  <a:pt x="13194" y="7736"/>
                </a:moveTo>
                <a:lnTo>
                  <a:pt x="9117611" y="0"/>
                </a:lnTo>
                <a:lnTo>
                  <a:pt x="9117611" y="851110"/>
                </a:lnTo>
                <a:cubicBezTo>
                  <a:pt x="7927836" y="717642"/>
                  <a:pt x="6094326" y="586719"/>
                  <a:pt x="4585194" y="438279"/>
                </a:cubicBezTo>
                <a:lnTo>
                  <a:pt x="0" y="861882"/>
                </a:lnTo>
                <a:lnTo>
                  <a:pt x="13194" y="7736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chemeClr val="accent5">
                  <a:lumMod val="75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0251902"/>
      </p:ext>
    </p:ext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6693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630601" y="1484784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52400" contourW="6350">
              <a:extrusionClr>
                <a:schemeClr val="accent2">
                  <a:lumMod val="20000"/>
                  <a:lumOff val="80000"/>
                </a:schemeClr>
              </a:extrusionClr>
              <a:contourClr>
                <a:schemeClr val="accent6">
                  <a:lumMod val="60000"/>
                  <a:lumOff val="40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58000">
                      <a:srgbClr val="FF9999"/>
                    </a:gs>
                    <a:gs pos="25000">
                      <a:srgbClr val="FCB501">
                        <a:lumMod val="0"/>
                        <a:lumOff val="100000"/>
                      </a:srgbClr>
                    </a:gs>
                    <a:gs pos="100000">
                      <a:srgbClr val="FF9900">
                        <a:lumMod val="52000"/>
                        <a:lumOff val="48000"/>
                      </a:srgb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</a:t>
            </a:r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9217024" cy="8499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  <a:gd name="connsiteX0" fmla="*/ 13194 w 9117611"/>
              <a:gd name="connsiteY0" fmla="*/ 2890 h 857036"/>
              <a:gd name="connsiteX1" fmla="*/ 9095204 w 9117611"/>
              <a:gd name="connsiteY1" fmla="*/ 0 h 857036"/>
              <a:gd name="connsiteX2" fmla="*/ 9117611 w 9117611"/>
              <a:gd name="connsiteY2" fmla="*/ 846264 h 857036"/>
              <a:gd name="connsiteX3" fmla="*/ 4585194 w 9117611"/>
              <a:gd name="connsiteY3" fmla="*/ 433433 h 857036"/>
              <a:gd name="connsiteX4" fmla="*/ 0 w 9117611"/>
              <a:gd name="connsiteY4" fmla="*/ 857036 h 857036"/>
              <a:gd name="connsiteX5" fmla="*/ 13194 w 9117611"/>
              <a:gd name="connsiteY5" fmla="*/ 2890 h 857036"/>
              <a:gd name="connsiteX0" fmla="*/ 13194 w 9117611"/>
              <a:gd name="connsiteY0" fmla="*/ 2890 h 857036"/>
              <a:gd name="connsiteX1" fmla="*/ 9095204 w 9117611"/>
              <a:gd name="connsiteY1" fmla="*/ 0 h 857036"/>
              <a:gd name="connsiteX2" fmla="*/ 9117611 w 9117611"/>
              <a:gd name="connsiteY2" fmla="*/ 846264 h 857036"/>
              <a:gd name="connsiteX3" fmla="*/ 4585194 w 9117611"/>
              <a:gd name="connsiteY3" fmla="*/ 433433 h 857036"/>
              <a:gd name="connsiteX4" fmla="*/ 0 w 9117611"/>
              <a:gd name="connsiteY4" fmla="*/ 857036 h 857036"/>
              <a:gd name="connsiteX5" fmla="*/ 13194 w 9117611"/>
              <a:gd name="connsiteY5" fmla="*/ 2890 h 857036"/>
              <a:gd name="connsiteX0" fmla="*/ 13194 w 9167779"/>
              <a:gd name="connsiteY0" fmla="*/ 2890 h 857036"/>
              <a:gd name="connsiteX1" fmla="*/ 9167779 w 9167779"/>
              <a:gd name="connsiteY1" fmla="*/ 0 h 857036"/>
              <a:gd name="connsiteX2" fmla="*/ 9117611 w 9167779"/>
              <a:gd name="connsiteY2" fmla="*/ 846264 h 857036"/>
              <a:gd name="connsiteX3" fmla="*/ 4585194 w 9167779"/>
              <a:gd name="connsiteY3" fmla="*/ 433433 h 857036"/>
              <a:gd name="connsiteX4" fmla="*/ 0 w 9167779"/>
              <a:gd name="connsiteY4" fmla="*/ 857036 h 857036"/>
              <a:gd name="connsiteX5" fmla="*/ 13194 w 9167779"/>
              <a:gd name="connsiteY5" fmla="*/ 2890 h 857036"/>
              <a:gd name="connsiteX0" fmla="*/ 13194 w 9167779"/>
              <a:gd name="connsiteY0" fmla="*/ 2890 h 857036"/>
              <a:gd name="connsiteX1" fmla="*/ 9167779 w 9167779"/>
              <a:gd name="connsiteY1" fmla="*/ 0 h 857036"/>
              <a:gd name="connsiteX2" fmla="*/ 9167778 w 9167779"/>
              <a:gd name="connsiteY2" fmla="*/ 798726 h 857036"/>
              <a:gd name="connsiteX3" fmla="*/ 4585194 w 9167779"/>
              <a:gd name="connsiteY3" fmla="*/ 433433 h 857036"/>
              <a:gd name="connsiteX4" fmla="*/ 0 w 9167779"/>
              <a:gd name="connsiteY4" fmla="*/ 857036 h 857036"/>
              <a:gd name="connsiteX5" fmla="*/ 13194 w 9167779"/>
              <a:gd name="connsiteY5" fmla="*/ 2890 h 85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67779" h="857036">
                <a:moveTo>
                  <a:pt x="13194" y="2890"/>
                </a:moveTo>
                <a:lnTo>
                  <a:pt x="9167779" y="0"/>
                </a:lnTo>
                <a:cubicBezTo>
                  <a:pt x="9167779" y="263203"/>
                  <a:pt x="9167778" y="535523"/>
                  <a:pt x="9167778" y="798726"/>
                </a:cubicBezTo>
                <a:cubicBezTo>
                  <a:pt x="7978003" y="665258"/>
                  <a:pt x="6094326" y="581873"/>
                  <a:pt x="4585194" y="433433"/>
                </a:cubicBezTo>
                <a:lnTo>
                  <a:pt x="0" y="857036"/>
                </a:lnTo>
                <a:lnTo>
                  <a:pt x="13194" y="289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0" y="6008087"/>
            <a:ext cx="9217024" cy="8499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  <a:gd name="connsiteX0" fmla="*/ 13194 w 9117611"/>
              <a:gd name="connsiteY0" fmla="*/ 2890 h 857036"/>
              <a:gd name="connsiteX1" fmla="*/ 9095204 w 9117611"/>
              <a:gd name="connsiteY1" fmla="*/ 0 h 857036"/>
              <a:gd name="connsiteX2" fmla="*/ 9117611 w 9117611"/>
              <a:gd name="connsiteY2" fmla="*/ 846264 h 857036"/>
              <a:gd name="connsiteX3" fmla="*/ 4585194 w 9117611"/>
              <a:gd name="connsiteY3" fmla="*/ 433433 h 857036"/>
              <a:gd name="connsiteX4" fmla="*/ 0 w 9117611"/>
              <a:gd name="connsiteY4" fmla="*/ 857036 h 857036"/>
              <a:gd name="connsiteX5" fmla="*/ 13194 w 9117611"/>
              <a:gd name="connsiteY5" fmla="*/ 2890 h 857036"/>
              <a:gd name="connsiteX0" fmla="*/ 13194 w 9117611"/>
              <a:gd name="connsiteY0" fmla="*/ 2890 h 857036"/>
              <a:gd name="connsiteX1" fmla="*/ 9095204 w 9117611"/>
              <a:gd name="connsiteY1" fmla="*/ 0 h 857036"/>
              <a:gd name="connsiteX2" fmla="*/ 9117611 w 9117611"/>
              <a:gd name="connsiteY2" fmla="*/ 846264 h 857036"/>
              <a:gd name="connsiteX3" fmla="*/ 4585194 w 9117611"/>
              <a:gd name="connsiteY3" fmla="*/ 433433 h 857036"/>
              <a:gd name="connsiteX4" fmla="*/ 0 w 9117611"/>
              <a:gd name="connsiteY4" fmla="*/ 857036 h 857036"/>
              <a:gd name="connsiteX5" fmla="*/ 13194 w 9117611"/>
              <a:gd name="connsiteY5" fmla="*/ 2890 h 857036"/>
              <a:gd name="connsiteX0" fmla="*/ 13194 w 9167779"/>
              <a:gd name="connsiteY0" fmla="*/ 2890 h 857036"/>
              <a:gd name="connsiteX1" fmla="*/ 9167779 w 9167779"/>
              <a:gd name="connsiteY1" fmla="*/ 0 h 857036"/>
              <a:gd name="connsiteX2" fmla="*/ 9117611 w 9167779"/>
              <a:gd name="connsiteY2" fmla="*/ 846264 h 857036"/>
              <a:gd name="connsiteX3" fmla="*/ 4585194 w 9167779"/>
              <a:gd name="connsiteY3" fmla="*/ 433433 h 857036"/>
              <a:gd name="connsiteX4" fmla="*/ 0 w 9167779"/>
              <a:gd name="connsiteY4" fmla="*/ 857036 h 857036"/>
              <a:gd name="connsiteX5" fmla="*/ 13194 w 9167779"/>
              <a:gd name="connsiteY5" fmla="*/ 2890 h 857036"/>
              <a:gd name="connsiteX0" fmla="*/ 13194 w 9167779"/>
              <a:gd name="connsiteY0" fmla="*/ 2890 h 857036"/>
              <a:gd name="connsiteX1" fmla="*/ 9167779 w 9167779"/>
              <a:gd name="connsiteY1" fmla="*/ 0 h 857036"/>
              <a:gd name="connsiteX2" fmla="*/ 9167778 w 9167779"/>
              <a:gd name="connsiteY2" fmla="*/ 798726 h 857036"/>
              <a:gd name="connsiteX3" fmla="*/ 4585194 w 9167779"/>
              <a:gd name="connsiteY3" fmla="*/ 433433 h 857036"/>
              <a:gd name="connsiteX4" fmla="*/ 0 w 9167779"/>
              <a:gd name="connsiteY4" fmla="*/ 857036 h 857036"/>
              <a:gd name="connsiteX5" fmla="*/ 13194 w 9167779"/>
              <a:gd name="connsiteY5" fmla="*/ 2890 h 85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67779" h="857036">
                <a:moveTo>
                  <a:pt x="13194" y="2890"/>
                </a:moveTo>
                <a:lnTo>
                  <a:pt x="9167779" y="0"/>
                </a:lnTo>
                <a:cubicBezTo>
                  <a:pt x="9167779" y="263203"/>
                  <a:pt x="9167778" y="535523"/>
                  <a:pt x="9167778" y="798726"/>
                </a:cubicBezTo>
                <a:cubicBezTo>
                  <a:pt x="7978003" y="665258"/>
                  <a:pt x="6094326" y="581873"/>
                  <a:pt x="4585194" y="433433"/>
                </a:cubicBezTo>
                <a:lnTo>
                  <a:pt x="0" y="857036"/>
                </a:lnTo>
                <a:lnTo>
                  <a:pt x="13194" y="289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23985707"/>
      </p:ext>
    </p:ext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0800000">
            <a:off x="-34380" y="6196135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rgbClr val="0252D4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779912" y="522920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32312" y="538160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84712" y="553400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34379" y="0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0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0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rgbClr val="0252D4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331640" y="1268760"/>
            <a:ext cx="642355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86000">
                      <a:srgbClr val="0252D4"/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Necesito más de tu presencia</a:t>
            </a:r>
          </a:p>
          <a:p>
            <a:pPr algn="ctr"/>
            <a:r>
              <a:rPr lang="es-ES" sz="3600" dirty="0" smtClean="0">
                <a:gradFill>
                  <a:gsLst>
                    <a:gs pos="86000">
                      <a:srgbClr val="0252D4"/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Dios</a:t>
            </a:r>
            <a:endParaRPr lang="es-ES" sz="3600" dirty="0">
              <a:gradFill>
                <a:gsLst>
                  <a:gs pos="86000">
                    <a:srgbClr val="0252D4"/>
                  </a:gs>
                  <a:gs pos="34000">
                    <a:schemeClr val="accent1">
                      <a:tint val="44500"/>
                      <a:satMod val="160000"/>
                    </a:schemeClr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121186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repeatCount="indefinite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23247 -0.91342 L -5.55556E-7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00" y="45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repeatCount="indefinite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31094 -0.93449 L -5.55556E-7 -4.44444E-6 " pathEditMode="relative" rAng="0" ptsTypes="AA">
                                      <p:cBhvr>
                                        <p:cTn id="8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0" y="46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repeatCount="indefinite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1597 -0.97894 L -0.02135 -0.01296 " pathEditMode="relative" rAng="0" ptsTypes="AA">
                                      <p:cBhvr>
                                        <p:cTn id="10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0" y="483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95536" y="1412776"/>
            <a:ext cx="331731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86000">
                      <a:srgbClr val="00B0F0">
                        <a:lumMod val="83000"/>
                        <a:lumOff val="17000"/>
                      </a:srgbClr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Todos los días,</a:t>
            </a:r>
          </a:p>
          <a:p>
            <a:pPr algn="ctr"/>
            <a:r>
              <a:rPr lang="es-ES" sz="3600" dirty="0" smtClean="0">
                <a:gradFill>
                  <a:gsLst>
                    <a:gs pos="86000">
                      <a:srgbClr val="00B0F0">
                        <a:lumMod val="83000"/>
                        <a:lumOff val="17000"/>
                      </a:srgbClr>
                    </a:gs>
                    <a:gs pos="34000">
                      <a:schemeClr val="accent1">
                        <a:tint val="44500"/>
                        <a:satMod val="16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 todos los días</a:t>
            </a:r>
            <a:endParaRPr lang="es-ES" sz="3600" dirty="0">
              <a:gradFill>
                <a:gsLst>
                  <a:gs pos="86000">
                    <a:srgbClr val="00B0F0">
                      <a:lumMod val="83000"/>
                      <a:lumOff val="17000"/>
                    </a:srgbClr>
                  </a:gs>
                  <a:gs pos="34000">
                    <a:schemeClr val="accent1">
                      <a:tint val="44500"/>
                      <a:satMod val="160000"/>
                    </a:schemeClr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0" y="-9068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rgbClr val="0252D4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7190" y="616530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rgbClr val="0252D4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3190195"/>
      </p:ext>
    </p:ext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146849" y="2204864"/>
            <a:ext cx="485030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gradFill>
                  <a:gsLst>
                    <a:gs pos="93000">
                      <a:schemeClr val="tx2">
                        <a:lumMod val="50000"/>
                      </a:schemeClr>
                    </a:gs>
                    <a:gs pos="34000">
                      <a:schemeClr val="tx2">
                        <a:lumMod val="9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2">
                      <a:lumMod val="1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No me dejes dar un paso</a:t>
            </a:r>
            <a:endParaRPr lang="es-ES" sz="3200" dirty="0">
              <a:gradFill>
                <a:gsLst>
                  <a:gs pos="93000">
                    <a:schemeClr val="tx2">
                      <a:lumMod val="50000"/>
                    </a:schemeClr>
                  </a:gs>
                  <a:gs pos="34000">
                    <a:schemeClr val="tx2">
                      <a:lumMod val="90000"/>
                    </a:schemeClr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tx2">
                    <a:lumMod val="1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45170" y="-27786"/>
            <a:ext cx="918917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6">
                  <a:lumMod val="87000"/>
                  <a:lumOff val="13000"/>
                </a:schemeClr>
              </a:gs>
              <a:gs pos="94000">
                <a:schemeClr val="accent2">
                  <a:lumMod val="0"/>
                </a:schemeClr>
              </a:gs>
              <a:gs pos="70000">
                <a:schemeClr val="tx2">
                  <a:lumMod val="2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22585" y="6075864"/>
            <a:ext cx="918917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6">
                  <a:lumMod val="87000"/>
                  <a:lumOff val="13000"/>
                </a:schemeClr>
              </a:gs>
              <a:gs pos="94000">
                <a:schemeClr val="accent2">
                  <a:lumMod val="0"/>
                </a:schemeClr>
              </a:gs>
              <a:gs pos="70000">
                <a:schemeClr val="tx2">
                  <a:lumMod val="2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47362243"/>
      </p:ext>
    </p:extLst>
  </p:cSld>
  <p:clrMapOvr>
    <a:masterClrMapping/>
  </p:clrMapOvr>
  <p:transition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123728" y="1484784"/>
            <a:ext cx="4850302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gradFill>
                  <a:gsLst>
                    <a:gs pos="89000">
                      <a:schemeClr val="accent1">
                        <a:lumMod val="99000"/>
                      </a:schemeClr>
                    </a:gs>
                    <a:gs pos="34000">
                      <a:schemeClr val="bg2">
                        <a:lumMod val="20000"/>
                        <a:lumOff val="8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No me dejes dar un paso</a:t>
            </a:r>
          </a:p>
          <a:p>
            <a:pPr algn="ctr"/>
            <a:r>
              <a:rPr lang="es-ES" sz="3200" dirty="0" smtClean="0">
                <a:gradFill>
                  <a:gsLst>
                    <a:gs pos="89000">
                      <a:schemeClr val="accent1">
                        <a:lumMod val="99000"/>
                      </a:schemeClr>
                    </a:gs>
                    <a:gs pos="34000">
                      <a:schemeClr val="bg2">
                        <a:lumMod val="20000"/>
                        <a:lumOff val="80000"/>
                      </a:schemeClr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 sin tu presencia Dios</a:t>
            </a:r>
            <a:endParaRPr lang="es-ES" sz="3200" dirty="0">
              <a:gradFill>
                <a:gsLst>
                  <a:gs pos="89000">
                    <a:schemeClr val="accent1">
                      <a:lumMod val="99000"/>
                    </a:schemeClr>
                  </a:gs>
                  <a:gs pos="34000">
                    <a:schemeClr val="bg2">
                      <a:lumMod val="20000"/>
                      <a:lumOff val="80000"/>
                    </a:schemeClr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17190" y="0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99801 w 9117611"/>
              <a:gd name="connsiteY1" fmla="*/ 9549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099801" y="9549"/>
                </a:lnTo>
                <a:cubicBezTo>
                  <a:pt x="9099801" y="272752"/>
                  <a:pt x="9117611" y="580171"/>
                  <a:pt x="9117611" y="843374"/>
                </a:cubicBez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chemeClr val="accent1">
                  <a:lumMod val="75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29715" y="6165303"/>
            <a:ext cx="91783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099801 w 9117611"/>
              <a:gd name="connsiteY1" fmla="*/ 9549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099801" y="9549"/>
                </a:lnTo>
                <a:cubicBezTo>
                  <a:pt x="9099801" y="272752"/>
                  <a:pt x="9117611" y="580171"/>
                  <a:pt x="9117611" y="843374"/>
                </a:cubicBez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chemeClr val="accent1">
                  <a:lumMod val="75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12618936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444380" y="1196752"/>
            <a:ext cx="638347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952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98000">
                      <a:srgbClr val="002060"/>
                    </a:gs>
                    <a:gs pos="73000">
                      <a:srgbClr val="9933FF"/>
                    </a:gs>
                    <a:gs pos="2000">
                      <a:schemeClr val="accent1">
                        <a:tint val="23500"/>
                        <a:satMod val="160000"/>
                        <a:lumMod val="0"/>
                        <a:lumOff val="10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Sin Ti, la fuente de mi fuerza </a:t>
            </a:r>
            <a:endParaRPr lang="es-ES" sz="3600" dirty="0">
              <a:gradFill>
                <a:gsLst>
                  <a:gs pos="98000">
                    <a:srgbClr val="002060"/>
                  </a:gs>
                  <a:gs pos="73000">
                    <a:srgbClr val="9933FF"/>
                  </a:gs>
                  <a:gs pos="2000">
                    <a:schemeClr val="accent1">
                      <a:tint val="23500"/>
                      <a:satMod val="160000"/>
                      <a:lumMod val="0"/>
                      <a:lumOff val="10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34381" y="0"/>
            <a:ext cx="9178381" cy="68362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2560 h 866706"/>
              <a:gd name="connsiteX1" fmla="*/ 9117611 w 9117611"/>
              <a:gd name="connsiteY1" fmla="*/ 0 h 866706"/>
              <a:gd name="connsiteX2" fmla="*/ 9117611 w 9117611"/>
              <a:gd name="connsiteY2" fmla="*/ 855934 h 866706"/>
              <a:gd name="connsiteX3" fmla="*/ 4585194 w 9117611"/>
              <a:gd name="connsiteY3" fmla="*/ 443103 h 866706"/>
              <a:gd name="connsiteX4" fmla="*/ 0 w 9117611"/>
              <a:gd name="connsiteY4" fmla="*/ 866706 h 866706"/>
              <a:gd name="connsiteX5" fmla="*/ 13194 w 9117611"/>
              <a:gd name="connsiteY5" fmla="*/ 12560 h 866706"/>
              <a:gd name="connsiteX0" fmla="*/ 13194 w 9117613"/>
              <a:gd name="connsiteY0" fmla="*/ 0 h 854146"/>
              <a:gd name="connsiteX1" fmla="*/ 9117613 w 9117613"/>
              <a:gd name="connsiteY1" fmla="*/ 11182 h 854146"/>
              <a:gd name="connsiteX2" fmla="*/ 9117611 w 9117613"/>
              <a:gd name="connsiteY2" fmla="*/ 843374 h 854146"/>
              <a:gd name="connsiteX3" fmla="*/ 4585194 w 9117613"/>
              <a:gd name="connsiteY3" fmla="*/ 430543 h 854146"/>
              <a:gd name="connsiteX4" fmla="*/ 0 w 9117613"/>
              <a:gd name="connsiteY4" fmla="*/ 854146 h 854146"/>
              <a:gd name="connsiteX5" fmla="*/ 13194 w 9117613"/>
              <a:gd name="connsiteY5" fmla="*/ 0 h 854146"/>
              <a:gd name="connsiteX0" fmla="*/ 13194 w 9117613"/>
              <a:gd name="connsiteY0" fmla="*/ 0 h 854146"/>
              <a:gd name="connsiteX1" fmla="*/ 9117613 w 9117613"/>
              <a:gd name="connsiteY1" fmla="*/ 11182 h 854146"/>
              <a:gd name="connsiteX2" fmla="*/ 9117611 w 9117613"/>
              <a:gd name="connsiteY2" fmla="*/ 843374 h 854146"/>
              <a:gd name="connsiteX3" fmla="*/ 4585194 w 9117613"/>
              <a:gd name="connsiteY3" fmla="*/ 430543 h 854146"/>
              <a:gd name="connsiteX4" fmla="*/ 0 w 9117613"/>
              <a:gd name="connsiteY4" fmla="*/ 854146 h 854146"/>
              <a:gd name="connsiteX5" fmla="*/ 13194 w 9117613"/>
              <a:gd name="connsiteY5" fmla="*/ 0 h 854146"/>
              <a:gd name="connsiteX0" fmla="*/ 34153 w 9117613"/>
              <a:gd name="connsiteY0" fmla="*/ 0 h 842964"/>
              <a:gd name="connsiteX1" fmla="*/ 9117613 w 9117613"/>
              <a:gd name="connsiteY1" fmla="*/ 0 h 842964"/>
              <a:gd name="connsiteX2" fmla="*/ 9117611 w 9117613"/>
              <a:gd name="connsiteY2" fmla="*/ 832192 h 842964"/>
              <a:gd name="connsiteX3" fmla="*/ 4585194 w 9117613"/>
              <a:gd name="connsiteY3" fmla="*/ 419361 h 842964"/>
              <a:gd name="connsiteX4" fmla="*/ 0 w 9117613"/>
              <a:gd name="connsiteY4" fmla="*/ 842964 h 842964"/>
              <a:gd name="connsiteX5" fmla="*/ 34153 w 9117613"/>
              <a:gd name="connsiteY5" fmla="*/ 0 h 842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3" h="842964">
                <a:moveTo>
                  <a:pt x="34153" y="0"/>
                </a:moveTo>
                <a:lnTo>
                  <a:pt x="9117613" y="0"/>
                </a:lnTo>
                <a:cubicBezTo>
                  <a:pt x="9117612" y="277397"/>
                  <a:pt x="9117612" y="554795"/>
                  <a:pt x="9117611" y="832192"/>
                </a:cubicBezTo>
                <a:cubicBezTo>
                  <a:pt x="7927836" y="698724"/>
                  <a:pt x="6094326" y="567801"/>
                  <a:pt x="4585194" y="419361"/>
                </a:cubicBezTo>
                <a:lnTo>
                  <a:pt x="0" y="842964"/>
                </a:lnTo>
                <a:lnTo>
                  <a:pt x="34153" y="0"/>
                </a:lnTo>
                <a:close/>
              </a:path>
            </a:pathLst>
          </a:custGeom>
          <a:gradFill>
            <a:gsLst>
              <a:gs pos="6000">
                <a:srgbClr val="BDFFFF"/>
              </a:gs>
              <a:gs pos="34000">
                <a:srgbClr val="002060">
                  <a:lumMod val="35000"/>
                  <a:lumOff val="65000"/>
                </a:srgbClr>
              </a:gs>
              <a:gs pos="53000">
                <a:srgbClr val="9933FF">
                  <a:lumMod val="72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21197" y="6155117"/>
            <a:ext cx="9178379" cy="70288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2560 h 866706"/>
              <a:gd name="connsiteX1" fmla="*/ 9117611 w 9117611"/>
              <a:gd name="connsiteY1" fmla="*/ 0 h 866706"/>
              <a:gd name="connsiteX2" fmla="*/ 9117611 w 9117611"/>
              <a:gd name="connsiteY2" fmla="*/ 855934 h 866706"/>
              <a:gd name="connsiteX3" fmla="*/ 4585194 w 9117611"/>
              <a:gd name="connsiteY3" fmla="*/ 443103 h 866706"/>
              <a:gd name="connsiteX4" fmla="*/ 0 w 9117611"/>
              <a:gd name="connsiteY4" fmla="*/ 866706 h 866706"/>
              <a:gd name="connsiteX5" fmla="*/ 13194 w 9117611"/>
              <a:gd name="connsiteY5" fmla="*/ 12560 h 866706"/>
              <a:gd name="connsiteX0" fmla="*/ 13095 w 9117611"/>
              <a:gd name="connsiteY0" fmla="*/ 0 h 866706"/>
              <a:gd name="connsiteX1" fmla="*/ 9117611 w 9117611"/>
              <a:gd name="connsiteY1" fmla="*/ 0 h 866706"/>
              <a:gd name="connsiteX2" fmla="*/ 9117611 w 9117611"/>
              <a:gd name="connsiteY2" fmla="*/ 855934 h 866706"/>
              <a:gd name="connsiteX3" fmla="*/ 4585194 w 9117611"/>
              <a:gd name="connsiteY3" fmla="*/ 443103 h 866706"/>
              <a:gd name="connsiteX4" fmla="*/ 0 w 9117611"/>
              <a:gd name="connsiteY4" fmla="*/ 866706 h 866706"/>
              <a:gd name="connsiteX5" fmla="*/ 13095 w 9117611"/>
              <a:gd name="connsiteY5" fmla="*/ 0 h 866706"/>
              <a:gd name="connsiteX0" fmla="*/ 13095 w 9117611"/>
              <a:gd name="connsiteY0" fmla="*/ 0 h 866706"/>
              <a:gd name="connsiteX1" fmla="*/ 9096554 w 9117611"/>
              <a:gd name="connsiteY1" fmla="*/ 0 h 866706"/>
              <a:gd name="connsiteX2" fmla="*/ 9117611 w 9117611"/>
              <a:gd name="connsiteY2" fmla="*/ 855934 h 866706"/>
              <a:gd name="connsiteX3" fmla="*/ 4585194 w 9117611"/>
              <a:gd name="connsiteY3" fmla="*/ 443103 h 866706"/>
              <a:gd name="connsiteX4" fmla="*/ 0 w 9117611"/>
              <a:gd name="connsiteY4" fmla="*/ 866706 h 866706"/>
              <a:gd name="connsiteX5" fmla="*/ 13095 w 9117611"/>
              <a:gd name="connsiteY5" fmla="*/ 0 h 866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6706">
                <a:moveTo>
                  <a:pt x="13095" y="0"/>
                </a:moveTo>
                <a:lnTo>
                  <a:pt x="9096554" y="0"/>
                </a:lnTo>
                <a:lnTo>
                  <a:pt x="9117611" y="855934"/>
                </a:lnTo>
                <a:cubicBezTo>
                  <a:pt x="7927836" y="722466"/>
                  <a:pt x="6094326" y="591543"/>
                  <a:pt x="4585194" y="443103"/>
                </a:cubicBezTo>
                <a:lnTo>
                  <a:pt x="0" y="866706"/>
                </a:lnTo>
                <a:lnTo>
                  <a:pt x="13095" y="0"/>
                </a:lnTo>
                <a:close/>
              </a:path>
            </a:pathLst>
          </a:custGeom>
          <a:gradFill>
            <a:gsLst>
              <a:gs pos="6000">
                <a:srgbClr val="BDFFFF"/>
              </a:gs>
              <a:gs pos="34000">
                <a:srgbClr val="002060">
                  <a:lumMod val="35000"/>
                  <a:lumOff val="65000"/>
                </a:srgbClr>
              </a:gs>
              <a:gs pos="53000">
                <a:srgbClr val="9933FF">
                  <a:lumMod val="72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38341022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3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1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963610" y="1732740"/>
            <a:ext cx="517160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96850">
              <a:extrusionClr>
                <a:srgbClr val="FFFF99"/>
              </a:extrusionClr>
            </a:sp3d>
          </a:bodyPr>
          <a:lstStyle/>
          <a:p>
            <a:pPr algn="ctr"/>
            <a:r>
              <a:rPr lang="es-ES" sz="4000" dirty="0" smtClean="0">
                <a:gradFill>
                  <a:gsLst>
                    <a:gs pos="18000">
                      <a:schemeClr val="accent6">
                        <a:lumMod val="40000"/>
                        <a:lumOff val="60000"/>
                      </a:schemeClr>
                    </a:gs>
                    <a:gs pos="72000">
                      <a:srgbClr val="FF6600">
                        <a:lumMod val="58000"/>
                        <a:lumOff val="42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La fuente de mi gozo</a:t>
            </a:r>
            <a:endParaRPr lang="es-ES" sz="4000" dirty="0">
              <a:gradFill>
                <a:gsLst>
                  <a:gs pos="18000">
                    <a:schemeClr val="accent6">
                      <a:lumMod val="40000"/>
                      <a:lumOff val="60000"/>
                    </a:schemeClr>
                  </a:gs>
                  <a:gs pos="72000">
                    <a:srgbClr val="FF6600">
                      <a:lumMod val="58000"/>
                      <a:lumOff val="42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6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-45170" y="-27786"/>
            <a:ext cx="918917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50000">
                <a:srgbClr val="FF6600">
                  <a:lumMod val="48000"/>
                  <a:lumOff val="52000"/>
                </a:srgbClr>
              </a:gs>
              <a:gs pos="23000">
                <a:srgbClr val="FFC000">
                  <a:lumMod val="33000"/>
                  <a:lumOff val="67000"/>
                </a:srgbClr>
              </a:gs>
              <a:gs pos="100000">
                <a:schemeClr val="accent2">
                  <a:lumMod val="0"/>
                </a:schemeClr>
              </a:gs>
              <a:gs pos="75000">
                <a:schemeClr val="accent6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0" y="6089567"/>
            <a:ext cx="918917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50000">
                <a:srgbClr val="FF6600">
                  <a:lumMod val="48000"/>
                  <a:lumOff val="52000"/>
                </a:srgbClr>
              </a:gs>
              <a:gs pos="23000">
                <a:srgbClr val="FFC000">
                  <a:lumMod val="33000"/>
                  <a:lumOff val="67000"/>
                </a:srgbClr>
              </a:gs>
              <a:gs pos="100000">
                <a:schemeClr val="accent2">
                  <a:lumMod val="0"/>
                </a:schemeClr>
              </a:gs>
              <a:gs pos="75000">
                <a:schemeClr val="accent6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388440" y="1556792"/>
            <a:ext cx="436690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00B0F0">
                        <a:lumMod val="0"/>
                        <a:lumOff val="100000"/>
                      </a:srgbClr>
                    </a:gs>
                    <a:gs pos="64000">
                      <a:srgbClr val="FF0000">
                        <a:lumMod val="21000"/>
                        <a:lumOff val="7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2">
                      <a:lumMod val="75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La razón por la que 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00B0F0">
                        <a:lumMod val="0"/>
                        <a:lumOff val="100000"/>
                      </a:srgbClr>
                    </a:gs>
                    <a:gs pos="64000">
                      <a:srgbClr val="FF0000">
                        <a:lumMod val="21000"/>
                        <a:lumOff val="7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2">
                      <a:lumMod val="75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tengo vida, Dios</a:t>
            </a:r>
            <a:endParaRPr lang="es-ES" sz="3600" dirty="0">
              <a:gradFill>
                <a:gsLst>
                  <a:gs pos="0">
                    <a:srgbClr val="00B0F0">
                      <a:lumMod val="0"/>
                      <a:lumOff val="100000"/>
                    </a:srgbClr>
                  </a:gs>
                  <a:gs pos="64000">
                    <a:srgbClr val="FF0000">
                      <a:lumMod val="21000"/>
                      <a:lumOff val="79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2">
                    <a:lumMod val="75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34379" y="-99391"/>
            <a:ext cx="9178379" cy="6480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0">
                <a:srgbClr val="CC00CC">
                  <a:lumMod val="0"/>
                  <a:lumOff val="100000"/>
                </a:srgbClr>
              </a:gs>
              <a:gs pos="51000">
                <a:schemeClr val="accent2">
                  <a:lumMod val="40000"/>
                  <a:lumOff val="60000"/>
                </a:schemeClr>
              </a:gs>
              <a:gs pos="23000">
                <a:srgbClr val="0252D4">
                  <a:lumMod val="0"/>
                  <a:lumOff val="100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6209928"/>
            <a:ext cx="9178379" cy="6480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0">
                <a:srgbClr val="CC00CC">
                  <a:lumMod val="0"/>
                  <a:lumOff val="100000"/>
                </a:srgbClr>
              </a:gs>
              <a:gs pos="51000">
                <a:schemeClr val="accent2">
                  <a:lumMod val="40000"/>
                  <a:lumOff val="60000"/>
                </a:schemeClr>
              </a:gs>
              <a:gs pos="23000">
                <a:srgbClr val="0252D4">
                  <a:lumMod val="0"/>
                  <a:lumOff val="100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32721091"/>
      </p:ext>
    </p:extLst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627485" y="836712"/>
            <a:ext cx="806342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rgbClr val="00B0F0">
                        <a:lumMod val="0"/>
                        <a:lumOff val="100000"/>
                      </a:srgbClr>
                    </a:gs>
                    <a:gs pos="82000">
                      <a:srgbClr val="8196B0"/>
                    </a:gs>
                    <a:gs pos="100000">
                      <a:schemeClr val="accent1">
                        <a:lumMod val="58000"/>
                      </a:schemeClr>
                    </a:gs>
                    <a:gs pos="49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La razón por la que vivo, es solo para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rgbClr val="00B0F0">
                        <a:lumMod val="0"/>
                        <a:lumOff val="100000"/>
                      </a:srgbClr>
                    </a:gs>
                    <a:gs pos="82000">
                      <a:srgbClr val="8196B0"/>
                    </a:gs>
                    <a:gs pos="100000">
                      <a:schemeClr val="accent1">
                        <a:lumMod val="58000"/>
                      </a:schemeClr>
                    </a:gs>
                    <a:gs pos="49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estar contigo mi Señor</a:t>
            </a:r>
            <a:endParaRPr lang="es-ES" sz="3600" dirty="0">
              <a:gradFill>
                <a:gsLst>
                  <a:gs pos="0">
                    <a:srgbClr val="00B0F0">
                      <a:lumMod val="0"/>
                      <a:lumOff val="100000"/>
                    </a:srgbClr>
                  </a:gs>
                  <a:gs pos="82000">
                    <a:srgbClr val="8196B0"/>
                  </a:gs>
                  <a:gs pos="100000">
                    <a:schemeClr val="accent1">
                      <a:lumMod val="58000"/>
                    </a:schemeClr>
                  </a:gs>
                  <a:gs pos="49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9204184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267540 h 1657552"/>
              <a:gd name="connsiteX5" fmla="*/ 15147 w 9113706"/>
              <a:gd name="connsiteY5" fmla="*/ 64203 h 1657552"/>
              <a:gd name="connsiteX0" fmla="*/ 15147 w 9113706"/>
              <a:gd name="connsiteY0" fmla="*/ 64203 h 1365043"/>
              <a:gd name="connsiteX1" fmla="*/ 9113706 w 9113706"/>
              <a:gd name="connsiteY1" fmla="*/ 0 h 1365043"/>
              <a:gd name="connsiteX2" fmla="*/ 9088297 w 9113706"/>
              <a:gd name="connsiteY2" fmla="*/ 1365043 h 1365043"/>
              <a:gd name="connsiteX3" fmla="*/ 4587147 w 9113706"/>
              <a:gd name="connsiteY3" fmla="*/ 451753 h 1365043"/>
              <a:gd name="connsiteX4" fmla="*/ 0 w 9113706"/>
              <a:gd name="connsiteY4" fmla="*/ 1267540 h 1365043"/>
              <a:gd name="connsiteX5" fmla="*/ 15147 w 9113706"/>
              <a:gd name="connsiteY5" fmla="*/ 64203 h 1365043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088297 w 9113706"/>
              <a:gd name="connsiteY2" fmla="*/ 126754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100578 w 9113706"/>
              <a:gd name="connsiteY2" fmla="*/ 95213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  <a:gd name="connsiteX0" fmla="*/ 27429 w 9125988"/>
              <a:gd name="connsiteY0" fmla="*/ 6420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99429 w 9125988"/>
              <a:gd name="connsiteY3" fmla="*/ 451753 h 952130"/>
              <a:gd name="connsiteX4" fmla="*/ 0 w 9125988"/>
              <a:gd name="connsiteY4" fmla="*/ 765219 h 952130"/>
              <a:gd name="connsiteX5" fmla="*/ 27429 w 9125988"/>
              <a:gd name="connsiteY5" fmla="*/ 64203 h 952130"/>
              <a:gd name="connsiteX0" fmla="*/ 15147 w 9125988"/>
              <a:gd name="connsiteY0" fmla="*/ 579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99429 w 9125988"/>
              <a:gd name="connsiteY3" fmla="*/ 451753 h 952130"/>
              <a:gd name="connsiteX4" fmla="*/ 0 w 9125988"/>
              <a:gd name="connsiteY4" fmla="*/ 765219 h 952130"/>
              <a:gd name="connsiteX5" fmla="*/ 15147 w 9125988"/>
              <a:gd name="connsiteY5" fmla="*/ 5793 h 952130"/>
              <a:gd name="connsiteX0" fmla="*/ 15147 w 9125988"/>
              <a:gd name="connsiteY0" fmla="*/ 579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99429 w 9125988"/>
              <a:gd name="connsiteY3" fmla="*/ 451753 h 952130"/>
              <a:gd name="connsiteX4" fmla="*/ 0 w 9125988"/>
              <a:gd name="connsiteY4" fmla="*/ 893720 h 952130"/>
              <a:gd name="connsiteX5" fmla="*/ 15147 w 9125988"/>
              <a:gd name="connsiteY5" fmla="*/ 5793 h 952130"/>
              <a:gd name="connsiteX0" fmla="*/ 15147 w 9125988"/>
              <a:gd name="connsiteY0" fmla="*/ 579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50304 w 9125988"/>
              <a:gd name="connsiteY3" fmla="*/ 416707 h 952130"/>
              <a:gd name="connsiteX4" fmla="*/ 0 w 9125988"/>
              <a:gd name="connsiteY4" fmla="*/ 893720 h 952130"/>
              <a:gd name="connsiteX5" fmla="*/ 15147 w 9125988"/>
              <a:gd name="connsiteY5" fmla="*/ 5793 h 952130"/>
              <a:gd name="connsiteX0" fmla="*/ 15147 w 9125988"/>
              <a:gd name="connsiteY0" fmla="*/ 5793 h 893720"/>
              <a:gd name="connsiteX1" fmla="*/ 9125988 w 9125988"/>
              <a:gd name="connsiteY1" fmla="*/ 0 h 893720"/>
              <a:gd name="connsiteX2" fmla="*/ 9112860 w 9125988"/>
              <a:gd name="connsiteY2" fmla="*/ 850127 h 893720"/>
              <a:gd name="connsiteX3" fmla="*/ 4550304 w 9125988"/>
              <a:gd name="connsiteY3" fmla="*/ 416707 h 893720"/>
              <a:gd name="connsiteX4" fmla="*/ 0 w 9125988"/>
              <a:gd name="connsiteY4" fmla="*/ 893720 h 893720"/>
              <a:gd name="connsiteX5" fmla="*/ 15147 w 9125988"/>
              <a:gd name="connsiteY5" fmla="*/ 5793 h 893720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782444 h 850127"/>
              <a:gd name="connsiteX5" fmla="*/ 15147 w 9125988"/>
              <a:gd name="connsiteY5" fmla="*/ 5793 h 850127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847355 h 850127"/>
              <a:gd name="connsiteX5" fmla="*/ 15147 w 9125988"/>
              <a:gd name="connsiteY5" fmla="*/ 5793 h 850127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847355 h 850127"/>
              <a:gd name="connsiteX5" fmla="*/ 15147 w 9125988"/>
              <a:gd name="connsiteY5" fmla="*/ 5793 h 850127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847355 h 850127"/>
              <a:gd name="connsiteX5" fmla="*/ 15147 w 9125988"/>
              <a:gd name="connsiteY5" fmla="*/ 5793 h 8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25988" h="850127">
                <a:moveTo>
                  <a:pt x="15147" y="5793"/>
                </a:moveTo>
                <a:lnTo>
                  <a:pt x="9125988" y="0"/>
                </a:lnTo>
                <a:lnTo>
                  <a:pt x="9112860" y="850127"/>
                </a:lnTo>
                <a:cubicBezTo>
                  <a:pt x="7612477" y="578198"/>
                  <a:pt x="6050687" y="688636"/>
                  <a:pt x="4550304" y="416707"/>
                </a:cubicBezTo>
                <a:cubicBezTo>
                  <a:pt x="3092731" y="681197"/>
                  <a:pt x="1083621" y="579393"/>
                  <a:pt x="0" y="847355"/>
                </a:cubicBezTo>
                <a:lnTo>
                  <a:pt x="15147" y="5793"/>
                </a:lnTo>
                <a:close/>
              </a:path>
            </a:pathLst>
          </a:custGeom>
          <a:gradFill>
            <a:gsLst>
              <a:gs pos="32000">
                <a:srgbClr val="FF0000">
                  <a:lumMod val="25000"/>
                  <a:lumOff val="75000"/>
                </a:srgbClr>
              </a:gs>
              <a:gs pos="57000">
                <a:srgbClr val="FF0000"/>
              </a:gs>
              <a:gs pos="87000">
                <a:srgbClr val="C00000">
                  <a:lumMod val="26000"/>
                </a:srgbClr>
              </a:gs>
              <a:gs pos="100000">
                <a:schemeClr val="accent2">
                  <a:lumMod val="0"/>
                </a:schemeClr>
              </a:gs>
              <a:gs pos="72000">
                <a:srgbClr val="C00000">
                  <a:lumMod val="8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30092" y="6165304"/>
            <a:ext cx="9204184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5147 w 9159147"/>
              <a:gd name="connsiteY0" fmla="*/ 0 h 1486345"/>
              <a:gd name="connsiteX1" fmla="*/ 9159147 w 9159147"/>
              <a:gd name="connsiteY1" fmla="*/ 0 h 1486345"/>
              <a:gd name="connsiteX2" fmla="*/ 9159147 w 9159147"/>
              <a:gd name="connsiteY2" fmla="*/ 972724 h 1486345"/>
              <a:gd name="connsiteX3" fmla="*/ 4587147 w 9159147"/>
              <a:gd name="connsiteY3" fmla="*/ 387550 h 1486345"/>
              <a:gd name="connsiteX4" fmla="*/ 0 w 9159147"/>
              <a:gd name="connsiteY4" fmla="*/ 1486345 h 1486345"/>
              <a:gd name="connsiteX5" fmla="*/ 15147 w 9159147"/>
              <a:gd name="connsiteY5" fmla="*/ 0 h 1486345"/>
              <a:gd name="connsiteX0" fmla="*/ 15147 w 9159147"/>
              <a:gd name="connsiteY0" fmla="*/ 0 h 1593349"/>
              <a:gd name="connsiteX1" fmla="*/ 9159147 w 9159147"/>
              <a:gd name="connsiteY1" fmla="*/ 0 h 1593349"/>
              <a:gd name="connsiteX2" fmla="*/ 9113706 w 9159147"/>
              <a:gd name="connsiteY2" fmla="*/ 1593349 h 1593349"/>
              <a:gd name="connsiteX3" fmla="*/ 4587147 w 9159147"/>
              <a:gd name="connsiteY3" fmla="*/ 387550 h 1593349"/>
              <a:gd name="connsiteX4" fmla="*/ 0 w 9159147"/>
              <a:gd name="connsiteY4" fmla="*/ 1486345 h 1593349"/>
              <a:gd name="connsiteX5" fmla="*/ 15147 w 9159147"/>
              <a:gd name="connsiteY5" fmla="*/ 0 h 1593349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550548 h 1657552"/>
              <a:gd name="connsiteX5" fmla="*/ 15147 w 9113706"/>
              <a:gd name="connsiteY5" fmla="*/ 64203 h 1657552"/>
              <a:gd name="connsiteX0" fmla="*/ 15147 w 9113706"/>
              <a:gd name="connsiteY0" fmla="*/ 64203 h 1657552"/>
              <a:gd name="connsiteX1" fmla="*/ 9113706 w 9113706"/>
              <a:gd name="connsiteY1" fmla="*/ 0 h 1657552"/>
              <a:gd name="connsiteX2" fmla="*/ 9113706 w 9113706"/>
              <a:gd name="connsiteY2" fmla="*/ 1657552 h 1657552"/>
              <a:gd name="connsiteX3" fmla="*/ 4587147 w 9113706"/>
              <a:gd name="connsiteY3" fmla="*/ 451753 h 1657552"/>
              <a:gd name="connsiteX4" fmla="*/ 0 w 9113706"/>
              <a:gd name="connsiteY4" fmla="*/ 1267540 h 1657552"/>
              <a:gd name="connsiteX5" fmla="*/ 15147 w 9113706"/>
              <a:gd name="connsiteY5" fmla="*/ 64203 h 1657552"/>
              <a:gd name="connsiteX0" fmla="*/ 15147 w 9113706"/>
              <a:gd name="connsiteY0" fmla="*/ 64203 h 1365043"/>
              <a:gd name="connsiteX1" fmla="*/ 9113706 w 9113706"/>
              <a:gd name="connsiteY1" fmla="*/ 0 h 1365043"/>
              <a:gd name="connsiteX2" fmla="*/ 9088297 w 9113706"/>
              <a:gd name="connsiteY2" fmla="*/ 1365043 h 1365043"/>
              <a:gd name="connsiteX3" fmla="*/ 4587147 w 9113706"/>
              <a:gd name="connsiteY3" fmla="*/ 451753 h 1365043"/>
              <a:gd name="connsiteX4" fmla="*/ 0 w 9113706"/>
              <a:gd name="connsiteY4" fmla="*/ 1267540 h 1365043"/>
              <a:gd name="connsiteX5" fmla="*/ 15147 w 9113706"/>
              <a:gd name="connsiteY5" fmla="*/ 64203 h 1365043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088297 w 9113706"/>
              <a:gd name="connsiteY2" fmla="*/ 126754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  <a:gd name="connsiteX0" fmla="*/ 15147 w 9113706"/>
              <a:gd name="connsiteY0" fmla="*/ 64203 h 1267540"/>
              <a:gd name="connsiteX1" fmla="*/ 9113706 w 9113706"/>
              <a:gd name="connsiteY1" fmla="*/ 0 h 1267540"/>
              <a:gd name="connsiteX2" fmla="*/ 9100578 w 9113706"/>
              <a:gd name="connsiteY2" fmla="*/ 952130 h 1267540"/>
              <a:gd name="connsiteX3" fmla="*/ 4587147 w 9113706"/>
              <a:gd name="connsiteY3" fmla="*/ 451753 h 1267540"/>
              <a:gd name="connsiteX4" fmla="*/ 0 w 9113706"/>
              <a:gd name="connsiteY4" fmla="*/ 1267540 h 1267540"/>
              <a:gd name="connsiteX5" fmla="*/ 15147 w 9113706"/>
              <a:gd name="connsiteY5" fmla="*/ 64203 h 1267540"/>
              <a:gd name="connsiteX0" fmla="*/ 27429 w 9125988"/>
              <a:gd name="connsiteY0" fmla="*/ 6420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99429 w 9125988"/>
              <a:gd name="connsiteY3" fmla="*/ 451753 h 952130"/>
              <a:gd name="connsiteX4" fmla="*/ 0 w 9125988"/>
              <a:gd name="connsiteY4" fmla="*/ 765219 h 952130"/>
              <a:gd name="connsiteX5" fmla="*/ 27429 w 9125988"/>
              <a:gd name="connsiteY5" fmla="*/ 64203 h 952130"/>
              <a:gd name="connsiteX0" fmla="*/ 15147 w 9125988"/>
              <a:gd name="connsiteY0" fmla="*/ 579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99429 w 9125988"/>
              <a:gd name="connsiteY3" fmla="*/ 451753 h 952130"/>
              <a:gd name="connsiteX4" fmla="*/ 0 w 9125988"/>
              <a:gd name="connsiteY4" fmla="*/ 765219 h 952130"/>
              <a:gd name="connsiteX5" fmla="*/ 15147 w 9125988"/>
              <a:gd name="connsiteY5" fmla="*/ 5793 h 952130"/>
              <a:gd name="connsiteX0" fmla="*/ 15147 w 9125988"/>
              <a:gd name="connsiteY0" fmla="*/ 579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99429 w 9125988"/>
              <a:gd name="connsiteY3" fmla="*/ 451753 h 952130"/>
              <a:gd name="connsiteX4" fmla="*/ 0 w 9125988"/>
              <a:gd name="connsiteY4" fmla="*/ 893720 h 952130"/>
              <a:gd name="connsiteX5" fmla="*/ 15147 w 9125988"/>
              <a:gd name="connsiteY5" fmla="*/ 5793 h 952130"/>
              <a:gd name="connsiteX0" fmla="*/ 15147 w 9125988"/>
              <a:gd name="connsiteY0" fmla="*/ 5793 h 952130"/>
              <a:gd name="connsiteX1" fmla="*/ 9125988 w 9125988"/>
              <a:gd name="connsiteY1" fmla="*/ 0 h 952130"/>
              <a:gd name="connsiteX2" fmla="*/ 9112860 w 9125988"/>
              <a:gd name="connsiteY2" fmla="*/ 952130 h 952130"/>
              <a:gd name="connsiteX3" fmla="*/ 4550304 w 9125988"/>
              <a:gd name="connsiteY3" fmla="*/ 416707 h 952130"/>
              <a:gd name="connsiteX4" fmla="*/ 0 w 9125988"/>
              <a:gd name="connsiteY4" fmla="*/ 893720 h 952130"/>
              <a:gd name="connsiteX5" fmla="*/ 15147 w 9125988"/>
              <a:gd name="connsiteY5" fmla="*/ 5793 h 952130"/>
              <a:gd name="connsiteX0" fmla="*/ 15147 w 9125988"/>
              <a:gd name="connsiteY0" fmla="*/ 5793 h 893720"/>
              <a:gd name="connsiteX1" fmla="*/ 9125988 w 9125988"/>
              <a:gd name="connsiteY1" fmla="*/ 0 h 893720"/>
              <a:gd name="connsiteX2" fmla="*/ 9112860 w 9125988"/>
              <a:gd name="connsiteY2" fmla="*/ 850127 h 893720"/>
              <a:gd name="connsiteX3" fmla="*/ 4550304 w 9125988"/>
              <a:gd name="connsiteY3" fmla="*/ 416707 h 893720"/>
              <a:gd name="connsiteX4" fmla="*/ 0 w 9125988"/>
              <a:gd name="connsiteY4" fmla="*/ 893720 h 893720"/>
              <a:gd name="connsiteX5" fmla="*/ 15147 w 9125988"/>
              <a:gd name="connsiteY5" fmla="*/ 5793 h 893720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782444 h 850127"/>
              <a:gd name="connsiteX5" fmla="*/ 15147 w 9125988"/>
              <a:gd name="connsiteY5" fmla="*/ 5793 h 850127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847355 h 850127"/>
              <a:gd name="connsiteX5" fmla="*/ 15147 w 9125988"/>
              <a:gd name="connsiteY5" fmla="*/ 5793 h 850127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847355 h 850127"/>
              <a:gd name="connsiteX5" fmla="*/ 15147 w 9125988"/>
              <a:gd name="connsiteY5" fmla="*/ 5793 h 850127"/>
              <a:gd name="connsiteX0" fmla="*/ 15147 w 9125988"/>
              <a:gd name="connsiteY0" fmla="*/ 5793 h 850127"/>
              <a:gd name="connsiteX1" fmla="*/ 9125988 w 9125988"/>
              <a:gd name="connsiteY1" fmla="*/ 0 h 850127"/>
              <a:gd name="connsiteX2" fmla="*/ 9112860 w 9125988"/>
              <a:gd name="connsiteY2" fmla="*/ 850127 h 850127"/>
              <a:gd name="connsiteX3" fmla="*/ 4550304 w 9125988"/>
              <a:gd name="connsiteY3" fmla="*/ 416707 h 850127"/>
              <a:gd name="connsiteX4" fmla="*/ 0 w 9125988"/>
              <a:gd name="connsiteY4" fmla="*/ 847355 h 850127"/>
              <a:gd name="connsiteX5" fmla="*/ 15147 w 9125988"/>
              <a:gd name="connsiteY5" fmla="*/ 5793 h 8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25988" h="850127">
                <a:moveTo>
                  <a:pt x="15147" y="5793"/>
                </a:moveTo>
                <a:lnTo>
                  <a:pt x="9125988" y="0"/>
                </a:lnTo>
                <a:lnTo>
                  <a:pt x="9112860" y="850127"/>
                </a:lnTo>
                <a:cubicBezTo>
                  <a:pt x="7612477" y="578198"/>
                  <a:pt x="6050687" y="688636"/>
                  <a:pt x="4550304" y="416707"/>
                </a:cubicBezTo>
                <a:cubicBezTo>
                  <a:pt x="3092731" y="681197"/>
                  <a:pt x="1083621" y="579393"/>
                  <a:pt x="0" y="847355"/>
                </a:cubicBezTo>
                <a:lnTo>
                  <a:pt x="15147" y="5793"/>
                </a:lnTo>
                <a:close/>
              </a:path>
            </a:pathLst>
          </a:custGeom>
          <a:gradFill>
            <a:gsLst>
              <a:gs pos="32000">
                <a:srgbClr val="FF0000">
                  <a:lumMod val="25000"/>
                  <a:lumOff val="75000"/>
                </a:srgbClr>
              </a:gs>
              <a:gs pos="57000">
                <a:srgbClr val="FF0000"/>
              </a:gs>
              <a:gs pos="87000">
                <a:srgbClr val="C00000">
                  <a:lumMod val="26000"/>
                </a:srgbClr>
              </a:gs>
              <a:gs pos="100000">
                <a:schemeClr val="accent2">
                  <a:lumMod val="0"/>
                </a:schemeClr>
              </a:gs>
              <a:gs pos="72000">
                <a:srgbClr val="C00000">
                  <a:lumMod val="8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288084655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9" y="3333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9509" y="-54629"/>
            <a:ext cx="9178379" cy="7208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34669 h 888815"/>
              <a:gd name="connsiteX1" fmla="*/ 9099800 w 9117611"/>
              <a:gd name="connsiteY1" fmla="*/ 0 h 888815"/>
              <a:gd name="connsiteX2" fmla="*/ 9117611 w 9117611"/>
              <a:gd name="connsiteY2" fmla="*/ 878043 h 888815"/>
              <a:gd name="connsiteX3" fmla="*/ 4585194 w 9117611"/>
              <a:gd name="connsiteY3" fmla="*/ 465212 h 888815"/>
              <a:gd name="connsiteX4" fmla="*/ 0 w 9117611"/>
              <a:gd name="connsiteY4" fmla="*/ 888815 h 888815"/>
              <a:gd name="connsiteX5" fmla="*/ 13194 w 9117611"/>
              <a:gd name="connsiteY5" fmla="*/ 34669 h 888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88815">
                <a:moveTo>
                  <a:pt x="13194" y="34669"/>
                </a:moveTo>
                <a:lnTo>
                  <a:pt x="9099800" y="0"/>
                </a:lnTo>
                <a:cubicBezTo>
                  <a:pt x="9099800" y="263203"/>
                  <a:pt x="9117611" y="614840"/>
                  <a:pt x="9117611" y="878043"/>
                </a:cubicBezTo>
                <a:cubicBezTo>
                  <a:pt x="7927836" y="744575"/>
                  <a:pt x="6094326" y="613652"/>
                  <a:pt x="4585194" y="465212"/>
                </a:cubicBezTo>
                <a:lnTo>
                  <a:pt x="0" y="888815"/>
                </a:lnTo>
                <a:lnTo>
                  <a:pt x="13194" y="34669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rgbClr val="0252D4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3649109" y="604788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63888" y="98072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635896" y="98072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16590" y="6165303"/>
            <a:ext cx="9178379" cy="70288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2560 h 866706"/>
              <a:gd name="connsiteX1" fmla="*/ 9117611 w 9117611"/>
              <a:gd name="connsiteY1" fmla="*/ 0 h 866706"/>
              <a:gd name="connsiteX2" fmla="*/ 9117611 w 9117611"/>
              <a:gd name="connsiteY2" fmla="*/ 855934 h 866706"/>
              <a:gd name="connsiteX3" fmla="*/ 4585194 w 9117611"/>
              <a:gd name="connsiteY3" fmla="*/ 443103 h 866706"/>
              <a:gd name="connsiteX4" fmla="*/ 0 w 9117611"/>
              <a:gd name="connsiteY4" fmla="*/ 866706 h 866706"/>
              <a:gd name="connsiteX5" fmla="*/ 13194 w 9117611"/>
              <a:gd name="connsiteY5" fmla="*/ 12560 h 866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6706">
                <a:moveTo>
                  <a:pt x="13194" y="12560"/>
                </a:moveTo>
                <a:lnTo>
                  <a:pt x="9117611" y="0"/>
                </a:lnTo>
                <a:lnTo>
                  <a:pt x="9117611" y="855934"/>
                </a:lnTo>
                <a:cubicBezTo>
                  <a:pt x="7927836" y="722466"/>
                  <a:pt x="6094326" y="591543"/>
                  <a:pt x="4585194" y="443103"/>
                </a:cubicBezTo>
                <a:lnTo>
                  <a:pt x="0" y="866706"/>
                </a:lnTo>
                <a:lnTo>
                  <a:pt x="13194" y="12560"/>
                </a:lnTo>
                <a:close/>
              </a:path>
            </a:pathLst>
          </a:custGeom>
          <a:gradFill flip="none" rotWithShape="1">
            <a:gsLst>
              <a:gs pos="6000">
                <a:srgbClr val="BDFFFF"/>
              </a:gs>
              <a:gs pos="54148">
                <a:srgbClr val="0B3678"/>
              </a:gs>
              <a:gs pos="44000">
                <a:srgbClr val="0252D4"/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11560" y="1268760"/>
            <a:ext cx="229421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333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4000" dirty="0" smtClean="0">
                <a:gradFill>
                  <a:gsLst>
                    <a:gs pos="42000">
                      <a:srgbClr val="0252D4">
                        <a:lumMod val="48000"/>
                        <a:lumOff val="52000"/>
                      </a:srgb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rgbClr val="0252D4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Mi Señor</a:t>
            </a:r>
            <a:endParaRPr lang="es-ES" sz="4000" dirty="0">
              <a:gradFill>
                <a:gsLst>
                  <a:gs pos="42000">
                    <a:srgbClr val="0252D4">
                      <a:lumMod val="48000"/>
                      <a:lumOff val="52000"/>
                    </a:srgb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20000">
                    <a:srgbClr val="00B0F0">
                      <a:lumMod val="20000"/>
                      <a:lumOff val="80000"/>
                    </a:srgbClr>
                  </a:gs>
                  <a:gs pos="72000">
                    <a:srgbClr val="0252D4"/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228184" y="2132856"/>
            <a:ext cx="229421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333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4000" dirty="0" smtClean="0">
                <a:gradFill>
                  <a:gsLst>
                    <a:gs pos="42000">
                      <a:srgbClr val="0252D4">
                        <a:lumMod val="48000"/>
                        <a:lumOff val="52000"/>
                      </a:srgbClr>
                    </a:gs>
                    <a:gs pos="0">
                      <a:schemeClr val="accent5">
                        <a:lumMod val="20000"/>
                        <a:lumOff val="80000"/>
                      </a:schemeClr>
                    </a:gs>
                    <a:gs pos="20000">
                      <a:srgbClr val="00B0F0">
                        <a:lumMod val="20000"/>
                        <a:lumOff val="80000"/>
                      </a:srgbClr>
                    </a:gs>
                    <a:gs pos="72000">
                      <a:srgbClr val="0252D4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Mi Señor</a:t>
            </a:r>
            <a:endParaRPr lang="es-ES" sz="4000" dirty="0">
              <a:gradFill>
                <a:gsLst>
                  <a:gs pos="42000">
                    <a:srgbClr val="0252D4">
                      <a:lumMod val="48000"/>
                      <a:lumOff val="52000"/>
                    </a:srgb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20000">
                    <a:srgbClr val="00B0F0">
                      <a:lumMod val="20000"/>
                      <a:lumOff val="80000"/>
                    </a:srgbClr>
                  </a:gs>
                  <a:gs pos="72000">
                    <a:srgbClr val="0252D4"/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3148600"/>
      </p:ext>
    </p:ext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9" presetClass="path" presetSubtype="0" repeatCount="indefinite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44444E-6 0 L 0.43697 0.840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00" y="420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9" presetClass="path" presetSubtype="0" repeatCount="indefinite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22222E-6 -2.22222E-6 L -0.44583 0.84931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00" y="425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350077" y="1274470"/>
            <a:ext cx="444384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10000">
                      <a:schemeClr val="accent6">
                        <a:lumMod val="20000"/>
                        <a:lumOff val="80000"/>
                      </a:schemeClr>
                    </a:gs>
                    <a:gs pos="58000">
                      <a:srgbClr val="FFB061">
                        <a:lumMod val="77000"/>
                        <a:lumOff val="23000"/>
                      </a:srgbClr>
                    </a:gs>
                    <a:gs pos="96000">
                      <a:schemeClr val="accent6">
                        <a:lumMod val="61000"/>
                        <a:lumOff val="39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El amor más grande</a:t>
            </a:r>
            <a:endParaRPr lang="es-ES" sz="3600" dirty="0">
              <a:gradFill>
                <a:gsLst>
                  <a:gs pos="10000">
                    <a:schemeClr val="accent6">
                      <a:lumMod val="20000"/>
                      <a:lumOff val="80000"/>
                    </a:schemeClr>
                  </a:gs>
                  <a:gs pos="58000">
                    <a:srgbClr val="FFB061">
                      <a:lumMod val="77000"/>
                      <a:lumOff val="23000"/>
                    </a:srgbClr>
                  </a:gs>
                  <a:gs pos="96000">
                    <a:schemeClr val="accent6">
                      <a:lumMod val="61000"/>
                      <a:lumOff val="39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45170" y="-27786"/>
            <a:ext cx="923434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29156">
                <a:srgbClr val="FFD183">
                  <a:lumMod val="60000"/>
                  <a:lumOff val="40000"/>
                </a:srgbClr>
              </a:gs>
              <a:gs pos="59000">
                <a:schemeClr val="accent6">
                  <a:lumMod val="60000"/>
                  <a:lumOff val="40000"/>
                </a:schemeClr>
              </a:gs>
              <a:gs pos="15000">
                <a:schemeClr val="tx1"/>
              </a:gs>
              <a:gs pos="100000">
                <a:schemeClr val="accent2">
                  <a:lumMod val="0"/>
                </a:schemeClr>
              </a:gs>
              <a:gs pos="75000">
                <a:schemeClr val="accent6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32274" y="6098903"/>
            <a:ext cx="923434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29156">
                <a:srgbClr val="FFD183">
                  <a:lumMod val="60000"/>
                  <a:lumOff val="40000"/>
                </a:srgbClr>
              </a:gs>
              <a:gs pos="59000">
                <a:schemeClr val="accent6">
                  <a:lumMod val="60000"/>
                  <a:lumOff val="40000"/>
                </a:schemeClr>
              </a:gs>
              <a:gs pos="15000">
                <a:schemeClr val="tx1"/>
              </a:gs>
              <a:gs pos="100000">
                <a:schemeClr val="accent2">
                  <a:lumMod val="0"/>
                </a:schemeClr>
              </a:gs>
              <a:gs pos="75000">
                <a:schemeClr val="accent6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672765716"/>
      </p:ext>
    </p:ext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714348" y="1571612"/>
            <a:ext cx="7673896" cy="175432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accent2">
                <a:lumMod val="50000"/>
              </a:schemeClr>
            </a:outerShdw>
          </a:effectLst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71450">
              <a:extrusionClr>
                <a:schemeClr val="accent2">
                  <a:lumMod val="20000"/>
                  <a:lumOff val="80000"/>
                </a:schemeClr>
              </a:extrusionClr>
              <a:contourClr>
                <a:srgbClr val="9933FF"/>
              </a:contourClr>
            </a:sp3d>
          </a:bodyPr>
          <a:lstStyle/>
          <a:p>
            <a:pPr algn="ctr"/>
            <a:r>
              <a:rPr lang="es-ES" sz="5400" dirty="0" smtClean="0">
                <a:gradFill>
                  <a:gsLst>
                    <a:gs pos="100000">
                      <a:srgbClr val="9933FF">
                        <a:lumMod val="45000"/>
                        <a:lumOff val="55000"/>
                      </a:srgbClr>
                    </a:gs>
                    <a:gs pos="74000">
                      <a:srgbClr val="A18AA7">
                        <a:lumMod val="68000"/>
                        <a:lumOff val="32000"/>
                      </a:srgbClr>
                    </a:gs>
                    <a:gs pos="9583">
                      <a:srgbClr val="FF99FF">
                        <a:lumMod val="0"/>
                        <a:lumOff val="100000"/>
                      </a:srgbClr>
                    </a:gs>
                    <a:gs pos="29000">
                      <a:srgbClr val="FF99FF">
                        <a:lumMod val="25000"/>
                        <a:lumOff val="75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El amor de mi vida</a:t>
            </a:r>
          </a:p>
          <a:p>
            <a:pPr algn="ctr"/>
            <a:r>
              <a:rPr lang="es-ES" sz="5400" dirty="0" smtClean="0">
                <a:gradFill>
                  <a:gsLst>
                    <a:gs pos="100000">
                      <a:srgbClr val="9933FF">
                        <a:lumMod val="45000"/>
                        <a:lumOff val="55000"/>
                      </a:srgbClr>
                    </a:gs>
                    <a:gs pos="74000">
                      <a:srgbClr val="A18AA7">
                        <a:lumMod val="68000"/>
                        <a:lumOff val="32000"/>
                      </a:srgbClr>
                    </a:gs>
                    <a:gs pos="9583">
                      <a:srgbClr val="FF99FF">
                        <a:lumMod val="0"/>
                        <a:lumOff val="100000"/>
                      </a:srgbClr>
                    </a:gs>
                    <a:gs pos="29000">
                      <a:srgbClr val="FF99FF">
                        <a:lumMod val="25000"/>
                        <a:lumOff val="75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eres tú, eres tú, Jesús</a:t>
            </a:r>
          </a:p>
        </p:txBody>
      </p:sp>
      <p:sp>
        <p:nvSpPr>
          <p:cNvPr id="4" name="3 Forma libre"/>
          <p:cNvSpPr/>
          <p:nvPr/>
        </p:nvSpPr>
        <p:spPr>
          <a:xfrm>
            <a:off x="-17190" y="-9825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7000">
                <a:srgbClr val="CC00CC">
                  <a:lumMod val="0"/>
                  <a:lumOff val="100000"/>
                </a:srgbClr>
              </a:gs>
              <a:gs pos="47000">
                <a:schemeClr val="accent2">
                  <a:lumMod val="29000"/>
                  <a:lumOff val="71000"/>
                </a:schemeClr>
              </a:gs>
              <a:gs pos="37000">
                <a:srgbClr val="E6B4FA">
                  <a:lumMod val="54000"/>
                  <a:lumOff val="46000"/>
                </a:srgbClr>
              </a:gs>
              <a:gs pos="89000">
                <a:schemeClr val="accent5">
                  <a:lumMod val="2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7191" y="6031817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7000">
                <a:srgbClr val="CC00CC">
                  <a:lumMod val="0"/>
                  <a:lumOff val="100000"/>
                </a:srgbClr>
              </a:gs>
              <a:gs pos="47000">
                <a:schemeClr val="accent2">
                  <a:lumMod val="29000"/>
                  <a:lumOff val="71000"/>
                </a:schemeClr>
              </a:gs>
              <a:gs pos="37000">
                <a:srgbClr val="E6B4FA">
                  <a:lumMod val="54000"/>
                  <a:lumOff val="46000"/>
                </a:srgbClr>
              </a:gs>
              <a:gs pos="89000">
                <a:schemeClr val="accent5">
                  <a:lumMod val="2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445702586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7190" y="-9825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28000">
                <a:srgbClr val="FF99FF">
                  <a:lumMod val="38000"/>
                  <a:lumOff val="62000"/>
                </a:srgbClr>
              </a:gs>
              <a:gs pos="55010">
                <a:srgbClr val="3F4E61"/>
              </a:gs>
              <a:gs pos="42000">
                <a:schemeClr val="accent1">
                  <a:lumMod val="50000"/>
                  <a:lumOff val="50000"/>
                </a:schemeClr>
              </a:gs>
              <a:gs pos="76000">
                <a:srgbClr val="1E2D43">
                  <a:lumMod val="36000"/>
                </a:srgbClr>
              </a:gs>
              <a:gs pos="100000">
                <a:schemeClr val="accent2">
                  <a:lumMod val="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143108" y="928670"/>
            <a:ext cx="511870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19000">
                      <a:srgbClr val="CC00CC">
                        <a:lumMod val="0"/>
                        <a:lumOff val="100000"/>
                      </a:srgbClr>
                    </a:gs>
                    <a:gs pos="100000">
                      <a:srgbClr val="FF99FF">
                        <a:lumMod val="13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¿Caminarás conmigo?</a:t>
            </a:r>
            <a:endParaRPr lang="es-ES" sz="3600" dirty="0">
              <a:gradFill flip="none" rotWithShape="1">
                <a:gsLst>
                  <a:gs pos="19000">
                    <a:srgbClr val="CC00CC">
                      <a:lumMod val="0"/>
                      <a:lumOff val="100000"/>
                    </a:srgbClr>
                  </a:gs>
                  <a:gs pos="100000">
                    <a:srgbClr val="FF99FF">
                      <a:lumMod val="13000"/>
                    </a:srgb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91880" y="134076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91880" y="12687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17190" y="6029257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28000">
                <a:srgbClr val="FF99FF">
                  <a:lumMod val="38000"/>
                  <a:lumOff val="62000"/>
                </a:srgbClr>
              </a:gs>
              <a:gs pos="55010">
                <a:srgbClr val="3F4E61"/>
              </a:gs>
              <a:gs pos="42000">
                <a:schemeClr val="accent1">
                  <a:lumMod val="50000"/>
                  <a:lumOff val="50000"/>
                </a:schemeClr>
              </a:gs>
              <a:gs pos="76000">
                <a:srgbClr val="1E2D43">
                  <a:lumMod val="36000"/>
                </a:srgbClr>
              </a:gs>
              <a:gs pos="100000">
                <a:schemeClr val="accent2">
                  <a:lumMod val="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9887" flipH="1">
            <a:off x="3488829" y="987317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32423351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path" presetSubtype="0" repeatCount="indefinite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22222E-6 -2.22222E-6 L -0.44583 0.84931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00" y="42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repeatCount="indefinite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44444E-6 0 L 0.43697 0.8400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00" y="420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267744" y="1606332"/>
            <a:ext cx="483016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23000">
                      <a:schemeClr val="bg2">
                        <a:lumMod val="20000"/>
                        <a:lumOff val="80000"/>
                      </a:schemeClr>
                    </a:gs>
                    <a:gs pos="58000">
                      <a:srgbClr val="00B0F0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En tu presencia Señor</a:t>
            </a:r>
          </a:p>
          <a:p>
            <a:pPr algn="ctr"/>
            <a:r>
              <a:rPr lang="es-ES" sz="3600" dirty="0" smtClean="0">
                <a:gradFill>
                  <a:gsLst>
                    <a:gs pos="23000">
                      <a:schemeClr val="bg2">
                        <a:lumMod val="20000"/>
                        <a:lumOff val="80000"/>
                      </a:schemeClr>
                    </a:gs>
                    <a:gs pos="58000">
                      <a:srgbClr val="00B0F0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hay paz, hay gozo</a:t>
            </a:r>
            <a:endParaRPr lang="es-ES" sz="3600" dirty="0">
              <a:gradFill>
                <a:gsLst>
                  <a:gs pos="23000">
                    <a:schemeClr val="bg2">
                      <a:lumMod val="20000"/>
                      <a:lumOff val="80000"/>
                    </a:schemeClr>
                  </a:gs>
                  <a:gs pos="58000">
                    <a:srgbClr val="00B0F0">
                      <a:lumMod val="30000"/>
                      <a:lumOff val="70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17190" y="-9825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60000">
                <a:srgbClr val="0070C0"/>
              </a:gs>
              <a:gs pos="45000">
                <a:schemeClr val="accent5">
                  <a:lumMod val="60000"/>
                  <a:lumOff val="4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6022689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  <a:gd name="connsiteX0" fmla="*/ 34151 w 9117611"/>
              <a:gd name="connsiteY0" fmla="*/ 0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34151 w 9117611"/>
              <a:gd name="connsiteY5" fmla="*/ 0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34151" y="0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34151" y="0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60000">
                <a:srgbClr val="0070C0"/>
              </a:gs>
              <a:gs pos="45000">
                <a:schemeClr val="accent5">
                  <a:lumMod val="60000"/>
                  <a:lumOff val="4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6417" flipH="1">
            <a:off x="6872399" y="770262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47422" flipH="1">
            <a:off x="595568" y="428005"/>
            <a:ext cx="21084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75194233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49 Imagen" descr="Diapositiva4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12576" y="-24340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26033" y="155679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1520" y="5344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628056" y="26064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484650" y="306896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9466" y="206084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5868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763688" y="127657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07704" y="2600089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04512" y="-9100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19872" y="7647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148064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300192" y="-11361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668344" y="-3874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437025" y="171293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87277" y="243644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143183" y="1024226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570628" y="7647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92744" y="158688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796136" y="236100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616" y="348942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324498" y="418511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42817" y="392280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616612" y="1412776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455" y="241682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632804" y="347272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03223" y="389623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004512" y="4365104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43608" y="472934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54951" y="481827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835371" y="4493761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804290" y="5751338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19572" y="578990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339752" y="601980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283968" y="578422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796136" y="562251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52320" y="5507585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185547" y="908720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46989" y="3845689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2606" y="5055937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821745" y="364672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675489" y="5946553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50 Forma libre"/>
          <p:cNvSpPr/>
          <p:nvPr/>
        </p:nvSpPr>
        <p:spPr>
          <a:xfrm>
            <a:off x="-17190" y="-9825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45000">
                <a:srgbClr val="FF0066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2" name="51 Forma libre"/>
          <p:cNvSpPr/>
          <p:nvPr/>
        </p:nvSpPr>
        <p:spPr>
          <a:xfrm rot="10800000">
            <a:off x="0" y="6022689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  <a:gd name="connsiteX0" fmla="*/ 34151 w 9117611"/>
              <a:gd name="connsiteY0" fmla="*/ 0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34151 w 9117611"/>
              <a:gd name="connsiteY5" fmla="*/ 0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34151" y="0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34151" y="0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45000">
                <a:srgbClr val="FF0066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3" name="52 CuadroTexto"/>
          <p:cNvSpPr txBox="1"/>
          <p:nvPr/>
        </p:nvSpPr>
        <p:spPr>
          <a:xfrm>
            <a:off x="1179346" y="1844824"/>
            <a:ext cx="684674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99FF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27504">
                      <a:srgbClr val="FEC59E">
                        <a:lumMod val="58000"/>
                        <a:lumOff val="42000"/>
                      </a:srgbClr>
                    </a:gs>
                    <a:gs pos="92000">
                      <a:srgbClr val="9933FF"/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En tu  presencia Señor hay vida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27504">
                      <a:srgbClr val="FEC59E">
                        <a:lumMod val="58000"/>
                        <a:lumOff val="42000"/>
                      </a:srgbClr>
                    </a:gs>
                    <a:gs pos="92000">
                      <a:srgbClr val="9933FF"/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 que nunca termina</a:t>
            </a:r>
            <a:endParaRPr lang="es-ES" sz="3600" dirty="0"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27504">
                    <a:srgbClr val="FEC59E">
                      <a:lumMod val="58000"/>
                      <a:lumOff val="42000"/>
                    </a:srgbClr>
                  </a:gs>
                  <a:gs pos="92000">
                    <a:srgbClr val="9933FF"/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3019001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52 Imagen" descr="Diapositiva4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37" y="404664"/>
            <a:ext cx="1083184" cy="107525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1108">
            <a:off x="2923019" y="498467"/>
            <a:ext cx="859771" cy="90676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589381" y="150980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648206" y="1420904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399664" y="23845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433319" y="1425514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001649" y="71421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634309" y="1535521"/>
            <a:ext cx="673018" cy="75779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8197610" y="160772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973977" y="1548242"/>
            <a:ext cx="992146" cy="989968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24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36399" y="1756952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36399" y="321309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75847" y="4593866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359032" y="558451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129881" y="274765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834911" y="382846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044125" y="3493946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183639" y="297713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697658" y="2644374"/>
            <a:ext cx="1035240" cy="1084318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465">
            <a:off x="8276180" y="2944007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163639" y="4681001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239423" y="527452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359601" y="439746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64131">
            <a:off x="8276179" y="5772216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76813">
            <a:off x="7080219" y="5976663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="" xmlns:a14="http://schemas.microsoft.com/office/drawing/2010/main">
                  <a14:imgLayer r:embed="rId1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634111" y="5780893"/>
            <a:ext cx="1016859" cy="114211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399662" y="4681001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rId1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870728" y="4799506"/>
            <a:ext cx="934004" cy="100641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8365785" y="4708998"/>
            <a:ext cx="682054" cy="62916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2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8610">
            <a:off x="6107128" y="3832533"/>
            <a:ext cx="617810" cy="62337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="" xmlns:a14="http://schemas.microsoft.com/office/drawing/2010/main">
                  <a14:imgLayer r:embed="rId2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88503" y="3879295"/>
            <a:ext cx="577040" cy="63423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873733" y="378255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6941" y="578092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BEBA8EAE-BF5A-486C-A8C5-ECC9F3942E4B}">
                <a14:imgProps xmlns="" xmlns:a14="http://schemas.microsoft.com/office/drawing/2010/main">
                  <a14:imgLayer r:embed="rId2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496950" y="5855954"/>
            <a:ext cx="974502" cy="99693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433156" y="5223269"/>
            <a:ext cx="559957" cy="538890"/>
          </a:xfrm>
          <a:prstGeom prst="rect">
            <a:avLst/>
          </a:prstGeom>
          <a:noFill/>
          <a:ln>
            <a:noFill/>
          </a:ln>
          <a:effectLst>
            <a:outerShdw blurRad="50800" algn="ctr" rotWithShape="0">
              <a:srgbClr val="FFC000"/>
            </a:outerShdw>
          </a:effec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724146" y="3803932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126170" y="344583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495767" y="4966727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076160" y="5634911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474903" y="4502527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779867" y="2075663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931189" y="2697146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-21135" y="256807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blurRad="50800" algn="ctr" rotWithShape="0">
              <a:srgbClr val="FFC000"/>
            </a:outerShdw>
          </a:effec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960070" y="2458536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259297" y="-57493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232537" y="276165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BEBA8EAE-BF5A-486C-A8C5-ECC9F3942E4B}">
                <a14:imgProps xmlns="" xmlns:a14="http://schemas.microsoft.com/office/drawing/2010/main">
                  <a14:imgLayer r:embed="rId30">
                    <a14:imgEffect>
                      <a14:brightnessContrast bright="100000" contrast="-7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1108">
            <a:off x="1991570" y="255458"/>
            <a:ext cx="872555" cy="8040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sp>
        <p:nvSpPr>
          <p:cNvPr id="58" name="57 Forma libre"/>
          <p:cNvSpPr/>
          <p:nvPr/>
        </p:nvSpPr>
        <p:spPr>
          <a:xfrm>
            <a:off x="-17190" y="-9825"/>
            <a:ext cx="9178379" cy="6305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49000">
                <a:srgbClr val="FF0000">
                  <a:lumMod val="21000"/>
                  <a:lumOff val="79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9" name="58 Forma libre"/>
          <p:cNvSpPr/>
          <p:nvPr/>
        </p:nvSpPr>
        <p:spPr>
          <a:xfrm rot="10800000">
            <a:off x="-15450" y="6227487"/>
            <a:ext cx="9178379" cy="6305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49000">
                <a:srgbClr val="FF0000">
                  <a:lumMod val="21000"/>
                  <a:lumOff val="79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7" name="56 CuadroTexto"/>
          <p:cNvSpPr txBox="1"/>
          <p:nvPr/>
        </p:nvSpPr>
        <p:spPr>
          <a:xfrm>
            <a:off x="2123728" y="764704"/>
            <a:ext cx="483016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333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27504">
                      <a:srgbClr val="FEC59E">
                        <a:lumMod val="58000"/>
                        <a:lumOff val="42000"/>
                      </a:srgbClr>
                    </a:gs>
                    <a:gs pos="100000">
                      <a:srgbClr val="FF0000">
                        <a:lumMod val="63000"/>
                        <a:lumOff val="37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En tu presencia Señor</a:t>
            </a:r>
          </a:p>
          <a:p>
            <a:pPr algn="ctr"/>
            <a:r>
              <a:rPr lang="es-ES" sz="3600" dirty="0" smtClean="0"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27504">
                      <a:srgbClr val="FEC59E">
                        <a:lumMod val="58000"/>
                        <a:lumOff val="42000"/>
                      </a:srgbClr>
                    </a:gs>
                    <a:gs pos="100000">
                      <a:srgbClr val="FF0000">
                        <a:lumMod val="63000"/>
                        <a:lumOff val="37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hay gozo, hay gozo</a:t>
            </a:r>
            <a:endParaRPr lang="es-ES" sz="3600" dirty="0"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27504">
                    <a:srgbClr val="FEC59E">
                      <a:lumMod val="58000"/>
                      <a:lumOff val="42000"/>
                    </a:srgbClr>
                  </a:gs>
                  <a:gs pos="100000">
                    <a:srgbClr val="FF0000">
                      <a:lumMod val="63000"/>
                      <a:lumOff val="37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0510699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39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-100000"/>
                    </a14:imgEffect>
                    <a14:imgEffect>
                      <a14:colorTemperature colorTemp="115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1975710">
            <a:off x="236766" y="-358546"/>
            <a:ext cx="8704847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9722" y="2932929"/>
            <a:ext cx="57842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14730" y="1995524"/>
            <a:ext cx="56883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096739" y="2996952"/>
            <a:ext cx="61609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51520" y="3515409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1905604" y="3969845"/>
            <a:ext cx="57816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251520" y="4579011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1808712" y="5104828"/>
            <a:ext cx="57816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7596336" y="4884283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3341436" y="436582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788227" y="5305018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822485" y="4798030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8244408" y="5992279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6596607" y="5992279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5073698" y="6116173"/>
            <a:ext cx="57842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3046978" y="6375402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51520" y="5992279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7419754" y="3879503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1548433" y="6256356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Forma libre"/>
          <p:cNvSpPr/>
          <p:nvPr/>
        </p:nvSpPr>
        <p:spPr>
          <a:xfrm>
            <a:off x="-34379" y="-99391"/>
            <a:ext cx="9178379" cy="6480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9000">
                <a:srgbClr val="CC00CC">
                  <a:lumMod val="0"/>
                  <a:lumOff val="100000"/>
                </a:srgbClr>
              </a:gs>
              <a:gs pos="85000">
                <a:srgbClr val="9933FF">
                  <a:lumMod val="49000"/>
                </a:srgbClr>
              </a:gs>
              <a:gs pos="43000">
                <a:srgbClr val="0252D4">
                  <a:lumMod val="37000"/>
                  <a:lumOff val="63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3" name="42 Forma libre"/>
          <p:cNvSpPr/>
          <p:nvPr/>
        </p:nvSpPr>
        <p:spPr>
          <a:xfrm rot="10800000">
            <a:off x="0" y="6186701"/>
            <a:ext cx="9178379" cy="6480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9000">
                <a:srgbClr val="CC00CC">
                  <a:lumMod val="0"/>
                  <a:lumOff val="100000"/>
                </a:srgbClr>
              </a:gs>
              <a:gs pos="85000">
                <a:srgbClr val="9933FF">
                  <a:lumMod val="49000"/>
                </a:srgbClr>
              </a:gs>
              <a:gs pos="43000">
                <a:srgbClr val="0252D4">
                  <a:lumMod val="37000"/>
                  <a:lumOff val="63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43 CuadroTexto"/>
          <p:cNvSpPr txBox="1"/>
          <p:nvPr/>
        </p:nvSpPr>
        <p:spPr>
          <a:xfrm>
            <a:off x="1403648" y="548680"/>
            <a:ext cx="673774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10000">
                      <a:srgbClr val="00B0F0">
                        <a:lumMod val="0"/>
                        <a:lumOff val="100000"/>
                      </a:srgbClr>
                    </a:gs>
                    <a:gs pos="41000">
                      <a:srgbClr val="9933FF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En tu presencia Señor</a:t>
            </a:r>
          </a:p>
          <a:p>
            <a:pPr algn="ctr"/>
            <a:r>
              <a:rPr lang="es-ES" sz="3600" dirty="0" smtClean="0">
                <a:gradFill>
                  <a:gsLst>
                    <a:gs pos="10000">
                      <a:srgbClr val="00B0F0">
                        <a:lumMod val="0"/>
                        <a:lumOff val="100000"/>
                      </a:srgbClr>
                    </a:gs>
                    <a:gs pos="41000">
                      <a:srgbClr val="9933FF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hay vida que nunca se termina</a:t>
            </a:r>
            <a:endParaRPr lang="es-ES" sz="3600" dirty="0">
              <a:gradFill>
                <a:gsLst>
                  <a:gs pos="10000">
                    <a:srgbClr val="00B0F0">
                      <a:lumMod val="0"/>
                      <a:lumOff val="100000"/>
                    </a:srgbClr>
                  </a:gs>
                  <a:gs pos="41000">
                    <a:srgbClr val="9933FF">
                      <a:lumMod val="30000"/>
                      <a:lumOff val="70000"/>
                    </a:srgb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0953918"/>
      </p:ext>
    </p:extLst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8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630602" y="1651111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46050">
              <a:extrusionClr>
                <a:schemeClr val="tx1"/>
              </a:extrusionClr>
              <a:contourClr>
                <a:schemeClr val="accent5">
                  <a:lumMod val="75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35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rgbClr val="0070C0">
                        <a:lumMod val="25000"/>
                        <a:lumOff val="75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>
                <a:gsLst>
                  <a:gs pos="0">
                    <a:schemeClr val="tx1"/>
                  </a:gs>
                  <a:gs pos="35000">
                    <a:schemeClr val="accent1">
                      <a:lumMod val="20000"/>
                      <a:lumOff val="80000"/>
                    </a:schemeClr>
                  </a:gs>
                  <a:gs pos="100000">
                    <a:srgbClr val="0070C0">
                      <a:lumMod val="25000"/>
                      <a:lumOff val="75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17190" y="-9825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73319">
                <a:srgbClr val="0070C0"/>
              </a:gs>
              <a:gs pos="62000">
                <a:schemeClr val="accent1">
                  <a:lumMod val="75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34379" y="6022690"/>
            <a:ext cx="9178379" cy="83531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73319">
                <a:srgbClr val="0070C0"/>
              </a:gs>
              <a:gs pos="62000">
                <a:schemeClr val="accent1">
                  <a:lumMod val="75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05350998"/>
      </p:ext>
    </p:extLst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96398" y="2501252"/>
            <a:ext cx="300813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100000">
                      <a:schemeClr val="accent2">
                        <a:lumMod val="50000"/>
                      </a:schemeClr>
                    </a:gs>
                    <a:gs pos="2000">
                      <a:schemeClr val="accent6">
                        <a:lumMod val="40000"/>
                        <a:lumOff val="60000"/>
                      </a:schemeClr>
                    </a:gs>
                    <a:gs pos="25000">
                      <a:srgbClr val="FDC2AA">
                        <a:lumMod val="79000"/>
                        <a:lumOff val="21000"/>
                      </a:srgbClr>
                    </a:gs>
                    <a:gs pos="56000">
                      <a:srgbClr val="FF0000">
                        <a:lumMod val="47000"/>
                        <a:lumOff val="53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Te necesito...</a:t>
            </a:r>
          </a:p>
          <a:p>
            <a:pPr algn="ctr"/>
            <a:r>
              <a:rPr lang="es-ES" sz="3600" dirty="0" smtClean="0">
                <a:gradFill flip="none" rotWithShape="1">
                  <a:gsLst>
                    <a:gs pos="100000">
                      <a:schemeClr val="accent2">
                        <a:lumMod val="50000"/>
                      </a:schemeClr>
                    </a:gs>
                    <a:gs pos="2000">
                      <a:schemeClr val="accent6">
                        <a:lumMod val="40000"/>
                        <a:lumOff val="60000"/>
                      </a:schemeClr>
                    </a:gs>
                    <a:gs pos="25000">
                      <a:srgbClr val="FDC2AA">
                        <a:lumMod val="79000"/>
                        <a:lumOff val="21000"/>
                      </a:srgbClr>
                    </a:gs>
                    <a:gs pos="56000">
                      <a:srgbClr val="FF0000">
                        <a:lumMod val="47000"/>
                        <a:lumOff val="53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Jesús</a:t>
            </a:r>
            <a:endParaRPr lang="es-ES" sz="3600" dirty="0">
              <a:gradFill flip="none" rotWithShape="1">
                <a:gsLst>
                  <a:gs pos="100000">
                    <a:schemeClr val="accent2">
                      <a:lumMod val="50000"/>
                    </a:schemeClr>
                  </a:gs>
                  <a:gs pos="2000">
                    <a:schemeClr val="accent6">
                      <a:lumMod val="40000"/>
                      <a:lumOff val="60000"/>
                    </a:schemeClr>
                  </a:gs>
                  <a:gs pos="25000">
                    <a:srgbClr val="FDC2AA">
                      <a:lumMod val="79000"/>
                      <a:lumOff val="21000"/>
                    </a:srgbClr>
                  </a:gs>
                  <a:gs pos="56000">
                    <a:srgbClr val="FF0000">
                      <a:lumMod val="47000"/>
                      <a:lumOff val="53000"/>
                    </a:srgb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-20374" y="-77323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53764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17505">
                <a:srgbClr val="FFC000">
                  <a:lumMod val="16000"/>
                  <a:lumOff val="84000"/>
                </a:srgbClr>
              </a:gs>
              <a:gs pos="6000">
                <a:srgbClr val="CC00CC">
                  <a:lumMod val="0"/>
                  <a:lumOff val="100000"/>
                </a:srgbClr>
              </a:gs>
              <a:gs pos="68000">
                <a:srgbClr val="FF7B75">
                  <a:lumMod val="34000"/>
                </a:srgbClr>
              </a:gs>
              <a:gs pos="27000">
                <a:srgbClr val="6B0000">
                  <a:lumMod val="12000"/>
                  <a:lumOff val="88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580112" y="4365104"/>
            <a:ext cx="300813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600" dirty="0" smtClean="0">
                <a:gradFill flip="none" rotWithShape="1">
                  <a:gsLst>
                    <a:gs pos="100000">
                      <a:schemeClr val="accent2">
                        <a:lumMod val="50000"/>
                      </a:schemeClr>
                    </a:gs>
                    <a:gs pos="2000">
                      <a:schemeClr val="accent6">
                        <a:lumMod val="40000"/>
                        <a:lumOff val="60000"/>
                      </a:schemeClr>
                    </a:gs>
                    <a:gs pos="25000">
                      <a:srgbClr val="FDC2AA">
                        <a:lumMod val="79000"/>
                        <a:lumOff val="21000"/>
                      </a:srgbClr>
                    </a:gs>
                    <a:gs pos="56000">
                      <a:srgbClr val="FF0000">
                        <a:lumMod val="47000"/>
                        <a:lumOff val="53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Te necesito...</a:t>
            </a:r>
          </a:p>
          <a:p>
            <a:pPr algn="ctr"/>
            <a:r>
              <a:rPr lang="es-ES" sz="3600" dirty="0" smtClean="0">
                <a:gradFill flip="none" rotWithShape="1">
                  <a:gsLst>
                    <a:gs pos="100000">
                      <a:schemeClr val="accent2">
                        <a:lumMod val="50000"/>
                      </a:schemeClr>
                    </a:gs>
                    <a:gs pos="2000">
                      <a:schemeClr val="accent6">
                        <a:lumMod val="40000"/>
                        <a:lumOff val="60000"/>
                      </a:schemeClr>
                    </a:gs>
                    <a:gs pos="25000">
                      <a:srgbClr val="FDC2AA">
                        <a:lumMod val="79000"/>
                        <a:lumOff val="21000"/>
                      </a:srgbClr>
                    </a:gs>
                    <a:gs pos="56000">
                      <a:srgbClr val="FF0000">
                        <a:lumMod val="47000"/>
                        <a:lumOff val="53000"/>
                      </a:srgbClr>
                    </a:gs>
                  </a:gsLst>
                  <a:lin ang="5400000" scaled="1"/>
                  <a:tileRect/>
                </a:gradFill>
                <a:latin typeface="Kozuka Gothic Pro H" pitchFamily="34" charset="-128"/>
                <a:ea typeface="Kozuka Gothic Pro H" pitchFamily="34" charset="-128"/>
              </a:rPr>
              <a:t>Jesús</a:t>
            </a:r>
            <a:endParaRPr lang="es-ES" sz="3600" dirty="0">
              <a:gradFill flip="none" rotWithShape="1">
                <a:gsLst>
                  <a:gs pos="100000">
                    <a:schemeClr val="accent2">
                      <a:lumMod val="50000"/>
                    </a:schemeClr>
                  </a:gs>
                  <a:gs pos="2000">
                    <a:schemeClr val="accent6">
                      <a:lumMod val="40000"/>
                      <a:lumOff val="60000"/>
                    </a:schemeClr>
                  </a:gs>
                  <a:gs pos="25000">
                    <a:srgbClr val="FDC2AA">
                      <a:lumMod val="79000"/>
                      <a:lumOff val="21000"/>
                    </a:srgbClr>
                  </a:gs>
                  <a:gs pos="56000">
                    <a:srgbClr val="FF0000">
                      <a:lumMod val="47000"/>
                      <a:lumOff val="53000"/>
                    </a:srgbClr>
                  </a:gs>
                </a:gsLst>
                <a:lin ang="5400000" scaled="1"/>
                <a:tileRect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92080" y="119675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364088" y="1196752"/>
            <a:ext cx="208823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 rot="10800000">
            <a:off x="0" y="6040723"/>
            <a:ext cx="9178379" cy="82548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17611 w 9117611"/>
              <a:gd name="connsiteY1" fmla="*/ 8495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17611" y="8495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>
            <a:gsLst>
              <a:gs pos="17505">
                <a:srgbClr val="FFC000">
                  <a:lumMod val="16000"/>
                  <a:lumOff val="84000"/>
                </a:srgbClr>
              </a:gs>
              <a:gs pos="6000">
                <a:srgbClr val="CC00CC">
                  <a:lumMod val="0"/>
                  <a:lumOff val="100000"/>
                </a:srgbClr>
              </a:gs>
              <a:gs pos="68000">
                <a:srgbClr val="FF7B75">
                  <a:lumMod val="34000"/>
                </a:srgbClr>
              </a:gs>
              <a:gs pos="27000">
                <a:srgbClr val="6B0000">
                  <a:lumMod val="12000"/>
                  <a:lumOff val="88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repeatCount="indefinite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22222E-6 -2.22222E-6 L -0.44583 0.8493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00" y="4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repeatCount="indefinite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44444E-6 -1.48148E-6 L 0.21667 0.9134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45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Diapositiva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50716"/>
            <a:ext cx="864096" cy="50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0" y="2060848"/>
            <a:ext cx="85929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03586"/>
            <a:ext cx="719261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01204"/>
            <a:ext cx="92610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56" y="4152044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588" y="5661248"/>
            <a:ext cx="863687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7"/>
            <a:ext cx="1008112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661248"/>
            <a:ext cx="86409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3919983"/>
            <a:ext cx="792088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805264"/>
            <a:ext cx="760884" cy="40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937076"/>
            <a:ext cx="879376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64460"/>
            <a:ext cx="837952" cy="55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09120"/>
            <a:ext cx="864096" cy="514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492896"/>
            <a:ext cx="792088" cy="412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6" y="4365104"/>
            <a:ext cx="823292" cy="423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720080" cy="435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27 Forma libre"/>
          <p:cNvSpPr/>
          <p:nvPr/>
        </p:nvSpPr>
        <p:spPr>
          <a:xfrm>
            <a:off x="-34380" y="-5137"/>
            <a:ext cx="9178379" cy="68505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3000">
                <a:schemeClr val="accent1">
                  <a:lumMod val="20000"/>
                  <a:lumOff val="80000"/>
                </a:schemeClr>
              </a:gs>
              <a:gs pos="73000">
                <a:schemeClr val="accent4">
                  <a:lumMod val="40000"/>
                  <a:lumOff val="60000"/>
                </a:schemeClr>
              </a:gs>
              <a:gs pos="53000">
                <a:srgbClr val="3D4B89">
                  <a:lumMod val="51000"/>
                  <a:lumOff val="49000"/>
                </a:srgbClr>
              </a:gs>
              <a:gs pos="95000">
                <a:schemeClr val="bg2">
                  <a:lumMod val="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Forma libre"/>
          <p:cNvSpPr/>
          <p:nvPr/>
        </p:nvSpPr>
        <p:spPr>
          <a:xfrm rot="10800000">
            <a:off x="-34379" y="6172942"/>
            <a:ext cx="9178379" cy="68505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3000">
                <a:schemeClr val="accent1">
                  <a:lumMod val="20000"/>
                  <a:lumOff val="80000"/>
                </a:schemeClr>
              </a:gs>
              <a:gs pos="73000">
                <a:schemeClr val="accent4">
                  <a:lumMod val="40000"/>
                  <a:lumOff val="60000"/>
                </a:schemeClr>
              </a:gs>
              <a:gs pos="53000">
                <a:srgbClr val="3D4B89">
                  <a:lumMod val="51000"/>
                  <a:lumOff val="49000"/>
                </a:srgbClr>
              </a:gs>
              <a:gs pos="95000">
                <a:schemeClr val="bg2">
                  <a:lumMod val="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309381" y="1305634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accent4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53000">
                      <a:srgbClr val="3D4B89">
                        <a:lumMod val="45000"/>
                        <a:lumOff val="55000"/>
                      </a:srgbClr>
                    </a:gs>
                    <a:gs pos="95000">
                      <a:schemeClr val="bg2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>
                <a:gsLst>
                  <a:gs pos="0">
                    <a:schemeClr val="tx1"/>
                  </a:gs>
                  <a:gs pos="53000">
                    <a:srgbClr val="3D4B89">
                      <a:lumMod val="45000"/>
                      <a:lumOff val="55000"/>
                    </a:srgbClr>
                  </a:gs>
                  <a:gs pos="95000">
                    <a:schemeClr val="bg2">
                      <a:lumMod val="5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932040" y="2204864"/>
            <a:ext cx="38827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accent4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3600" dirty="0" smtClean="0">
                <a:gradFill>
                  <a:gsLst>
                    <a:gs pos="0">
                      <a:schemeClr val="tx1"/>
                    </a:gs>
                    <a:gs pos="53000">
                      <a:srgbClr val="3D4B89">
                        <a:lumMod val="45000"/>
                        <a:lumOff val="55000"/>
                      </a:srgbClr>
                    </a:gs>
                    <a:gs pos="95000">
                      <a:schemeClr val="bg2">
                        <a:lumMod val="50000"/>
                      </a:schemeClr>
                    </a:gs>
                  </a:gsLst>
                  <a:lin ang="5400000" scaled="1"/>
                </a:gradFill>
                <a:latin typeface="Kozuka Gothic Pro H" pitchFamily="34" charset="-128"/>
                <a:ea typeface="Kozuka Gothic Pro H" pitchFamily="34" charset="-128"/>
              </a:rPr>
              <a:t>Cómo te necesito</a:t>
            </a:r>
            <a:endParaRPr lang="es-ES" sz="3600" dirty="0">
              <a:gradFill>
                <a:gsLst>
                  <a:gs pos="0">
                    <a:schemeClr val="tx1"/>
                  </a:gs>
                  <a:gs pos="53000">
                    <a:srgbClr val="3D4B89">
                      <a:lumMod val="45000"/>
                      <a:lumOff val="55000"/>
                    </a:srgbClr>
                  </a:gs>
                  <a:gs pos="95000">
                    <a:schemeClr val="bg2">
                      <a:lumMod val="50000"/>
                    </a:schemeClr>
                  </a:gs>
                </a:gsLst>
                <a:lin ang="5400000" scaled="1"/>
              </a:gradFill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7557626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49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100000"/>
                    </a14:imgEffect>
                    <a14:imgEffect>
                      <a14:colorTemperature colorTemp="115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1975710">
            <a:off x="330307" y="-176080"/>
            <a:ext cx="8704847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9722" y="2932929"/>
            <a:ext cx="57842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14730" y="1995524"/>
            <a:ext cx="56883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096739" y="2996952"/>
            <a:ext cx="61609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51520" y="3515409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1905604" y="3969845"/>
            <a:ext cx="57816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251520" y="4579011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1808712" y="5104828"/>
            <a:ext cx="57816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7596336" y="4884283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3341436" y="436582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788227" y="5305018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822485" y="4798030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8244408" y="5992279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6596607" y="5992279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5073698" y="6116173"/>
            <a:ext cx="57842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3046978" y="6375402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51520" y="5992279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7419754" y="3879503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1548433" y="6256356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rgbClr val="FFD5FF">
                  <a:alpha val="74000"/>
                </a:srgb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uadroTexto"/>
          <p:cNvSpPr txBox="1"/>
          <p:nvPr/>
        </p:nvSpPr>
        <p:spPr>
          <a:xfrm>
            <a:off x="2339752" y="2708920"/>
            <a:ext cx="4528804" cy="1446550"/>
          </a:xfrm>
          <a:prstGeom prst="rect">
            <a:avLst/>
          </a:prstGeom>
          <a:noFill/>
          <a:effectLst>
            <a:outerShdw dist="50800" dir="5400000" algn="ctr" rotWithShape="0">
              <a:schemeClr val="bg2">
                <a:lumMod val="50000"/>
              </a:schemeClr>
            </a:outerShdw>
          </a:effectLst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accent6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4400" dirty="0" smtClean="0">
                <a:gradFill>
                  <a:gsLst>
                    <a:gs pos="0">
                      <a:srgbClr val="8488C4"/>
                    </a:gs>
                    <a:gs pos="53000">
                      <a:srgbClr val="D4DEFF"/>
                    </a:gs>
                    <a:gs pos="83000">
                      <a:srgbClr val="D4DEFF"/>
                    </a:gs>
                    <a:gs pos="100000">
                      <a:srgbClr val="96AB94"/>
                    </a:gs>
                  </a:gsLst>
                  <a:lin ang="5400000" scaled="0"/>
                </a:gradFill>
                <a:effectLst/>
                <a:latin typeface="Kozuka Gothic Pro H" pitchFamily="34" charset="-128"/>
                <a:ea typeface="Kozuka Gothic Pro H" pitchFamily="34" charset="-128"/>
              </a:rPr>
              <a:t>Oh Jesús...</a:t>
            </a:r>
          </a:p>
          <a:p>
            <a:pPr algn="ctr"/>
            <a:r>
              <a:rPr lang="es-ES" sz="4400" dirty="0" smtClean="0">
                <a:gradFill>
                  <a:gsLst>
                    <a:gs pos="0">
                      <a:srgbClr val="8488C4"/>
                    </a:gs>
                    <a:gs pos="53000">
                      <a:srgbClr val="D4DEFF"/>
                    </a:gs>
                    <a:gs pos="83000">
                      <a:srgbClr val="D4DEFF"/>
                    </a:gs>
                    <a:gs pos="100000">
                      <a:srgbClr val="96AB94"/>
                    </a:gs>
                  </a:gsLst>
                  <a:lin ang="5400000" scaled="0"/>
                </a:gradFill>
                <a:effectLst/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4400" dirty="0"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effectLst/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47" name="46 Forma libre"/>
          <p:cNvSpPr/>
          <p:nvPr/>
        </p:nvSpPr>
        <p:spPr>
          <a:xfrm>
            <a:off x="-34380" y="-5137"/>
            <a:ext cx="9178379" cy="68505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3000">
                <a:schemeClr val="accent1">
                  <a:lumMod val="20000"/>
                  <a:lumOff val="80000"/>
                </a:schemeClr>
              </a:gs>
              <a:gs pos="73000">
                <a:schemeClr val="accent4">
                  <a:lumMod val="40000"/>
                  <a:lumOff val="60000"/>
                </a:schemeClr>
              </a:gs>
              <a:gs pos="53000">
                <a:srgbClr val="3D4B89">
                  <a:lumMod val="51000"/>
                  <a:lumOff val="49000"/>
                </a:srgbClr>
              </a:gs>
              <a:gs pos="95000">
                <a:schemeClr val="bg2">
                  <a:lumMod val="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47 Forma libre"/>
          <p:cNvSpPr/>
          <p:nvPr/>
        </p:nvSpPr>
        <p:spPr>
          <a:xfrm rot="10800000">
            <a:off x="0" y="6172942"/>
            <a:ext cx="9178379" cy="68505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13000">
                <a:schemeClr val="accent1">
                  <a:lumMod val="20000"/>
                  <a:lumOff val="80000"/>
                </a:schemeClr>
              </a:gs>
              <a:gs pos="73000">
                <a:schemeClr val="accent4">
                  <a:lumMod val="40000"/>
                  <a:lumOff val="60000"/>
                </a:schemeClr>
              </a:gs>
              <a:gs pos="53000">
                <a:srgbClr val="3D4B89">
                  <a:lumMod val="51000"/>
                  <a:lumOff val="49000"/>
                </a:srgbClr>
              </a:gs>
              <a:gs pos="95000">
                <a:schemeClr val="bg2">
                  <a:lumMod val="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30953918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8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56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37" y="404664"/>
            <a:ext cx="1083184" cy="107525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1108">
            <a:off x="2923019" y="498467"/>
            <a:ext cx="859771" cy="90676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589381" y="150980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648206" y="1420904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399664" y="23845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433319" y="1425514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001649" y="71421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634309" y="1535521"/>
            <a:ext cx="673018" cy="75779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8197610" y="160772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973977" y="1548242"/>
            <a:ext cx="992146" cy="989968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24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36399" y="1756952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36399" y="321309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75847" y="4593866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359032" y="558451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129881" y="274765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1834911" y="382846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044125" y="3493946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183639" y="297713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697658" y="2644374"/>
            <a:ext cx="1035240" cy="1084318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465">
            <a:off x="8276180" y="2944007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163639" y="4681001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239423" y="5274529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359601" y="439746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64131">
            <a:off x="8276179" y="5772216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76813">
            <a:off x="7080219" y="5976663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="" xmlns:a14="http://schemas.microsoft.com/office/drawing/2010/main">
                  <a14:imgLayer r:embed="rId1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634111" y="5780893"/>
            <a:ext cx="1016859" cy="114211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399662" y="4681001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rId1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870728" y="4799506"/>
            <a:ext cx="934004" cy="100641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8365785" y="4708998"/>
            <a:ext cx="682054" cy="62916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2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8610">
            <a:off x="6107128" y="3832533"/>
            <a:ext cx="617810" cy="62337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="" xmlns:a14="http://schemas.microsoft.com/office/drawing/2010/main">
                  <a14:imgLayer r:embed="rId2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88503" y="3879295"/>
            <a:ext cx="577040" cy="63423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873733" y="3782555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36941" y="5780920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BEBA8EAE-BF5A-486C-A8C5-ECC9F3942E4B}">
                <a14:imgProps xmlns="" xmlns:a14="http://schemas.microsoft.com/office/drawing/2010/main">
                  <a14:imgLayer r:embed="rId2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496950" y="5855954"/>
            <a:ext cx="974502" cy="99693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433156" y="5223269"/>
            <a:ext cx="559957" cy="538890"/>
          </a:xfrm>
          <a:prstGeom prst="rect">
            <a:avLst/>
          </a:prstGeom>
          <a:noFill/>
          <a:ln>
            <a:noFill/>
          </a:ln>
          <a:effectLst>
            <a:outerShdw blurRad="50800" algn="ctr" rotWithShape="0">
              <a:srgbClr val="FFC000"/>
            </a:outerShdw>
          </a:effec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724146" y="3803932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126170" y="344583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4495767" y="4966727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076160" y="5634911"/>
            <a:ext cx="836779" cy="87354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474903" y="4502527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2779867" y="2075663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931189" y="2697146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-21135" y="256807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blurRad="50800" algn="ctr" rotWithShape="0">
              <a:srgbClr val="FFC000"/>
            </a:outerShdw>
          </a:effec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5960070" y="2458536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6259297" y="-57493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1788">
            <a:off x="7232537" y="276165"/>
            <a:ext cx="609455" cy="56595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BEBA8EAE-BF5A-486C-A8C5-ECC9F3942E4B}">
                <a14:imgProps xmlns="" xmlns:a14="http://schemas.microsoft.com/office/drawing/2010/main">
                  <a14:imgLayer r:embed="rId30">
                    <a14:imgEffect>
                      <a14:brightnessContrast bright="100000" contrast="-7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1108">
            <a:off x="1991570" y="255458"/>
            <a:ext cx="872555" cy="8040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</p:spPr>
      </p:pic>
      <p:sp>
        <p:nvSpPr>
          <p:cNvPr id="61" name="60 Forma libre"/>
          <p:cNvSpPr/>
          <p:nvPr/>
        </p:nvSpPr>
        <p:spPr>
          <a:xfrm>
            <a:off x="-17190" y="-1"/>
            <a:ext cx="9178379" cy="8367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0536 w 9117611"/>
              <a:gd name="connsiteY1" fmla="*/ 1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0536" y="1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4">
                  <a:lumMod val="33000"/>
                  <a:lumOff val="67000"/>
                </a:schemeClr>
              </a:gs>
              <a:gs pos="71000">
                <a:schemeClr val="accent4">
                  <a:lumMod val="75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2" name="61 Forma libre"/>
          <p:cNvSpPr/>
          <p:nvPr/>
        </p:nvSpPr>
        <p:spPr>
          <a:xfrm rot="10800000">
            <a:off x="-34379" y="6021287"/>
            <a:ext cx="9178379" cy="83671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0536 w 9117611"/>
              <a:gd name="connsiteY1" fmla="*/ 1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0536" y="1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rgbClr val="FF0000">
                  <a:lumMod val="8000"/>
                  <a:lumOff val="92000"/>
                </a:srgbClr>
              </a:gs>
              <a:gs pos="27000">
                <a:schemeClr val="accent4">
                  <a:lumMod val="33000"/>
                  <a:lumOff val="67000"/>
                </a:schemeClr>
              </a:gs>
              <a:gs pos="71000">
                <a:schemeClr val="accent4">
                  <a:lumMod val="75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3" name="62 CuadroTexto"/>
          <p:cNvSpPr txBox="1"/>
          <p:nvPr/>
        </p:nvSpPr>
        <p:spPr>
          <a:xfrm>
            <a:off x="1187624" y="1196752"/>
            <a:ext cx="301556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0650">
              <a:extrusionClr>
                <a:schemeClr val="accent6">
                  <a:lumMod val="20000"/>
                  <a:lumOff val="80000"/>
                </a:schemeClr>
              </a:extrusionClr>
              <a:contourClr>
                <a:schemeClr val="accent4">
                  <a:lumMod val="75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amo</a:t>
            </a:r>
            <a:endParaRPr lang="es-ES" sz="36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64" name="63 CuadroTexto"/>
          <p:cNvSpPr txBox="1"/>
          <p:nvPr/>
        </p:nvSpPr>
        <p:spPr>
          <a:xfrm>
            <a:off x="5436096" y="1844824"/>
            <a:ext cx="301556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20650">
              <a:extrusionClr>
                <a:schemeClr val="accent6">
                  <a:lumMod val="20000"/>
                  <a:lumOff val="80000"/>
                </a:schemeClr>
              </a:extrusionClr>
              <a:contourClr>
                <a:schemeClr val="accent4">
                  <a:lumMod val="75000"/>
                </a:schemeClr>
              </a:contourClr>
            </a:sp3d>
          </a:bodyPr>
          <a:lstStyle/>
          <a:p>
            <a:pPr algn="ctr"/>
            <a:r>
              <a:rPr lang="es-ES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Kozuka Gothic Pro H" pitchFamily="34" charset="-128"/>
                <a:ea typeface="Kozuka Gothic Pro H" pitchFamily="34" charset="-128"/>
              </a:rPr>
              <a:t>Cómo te amo</a:t>
            </a:r>
            <a:endParaRPr lang="es-ES" sz="36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Kozuka Gothic Pro H" pitchFamily="34" charset="-128"/>
              <a:ea typeface="Kozuka Gothic Pro H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0510699"/>
      </p:ext>
    </p:ext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28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555776" y="1196752"/>
            <a:ext cx="4528804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accent6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4400" dirty="0" smtClean="0">
                <a:gradFill>
                  <a:gsLst>
                    <a:gs pos="0">
                      <a:schemeClr val="tx1"/>
                    </a:gs>
                    <a:gs pos="33000">
                      <a:srgbClr val="FF99FF">
                        <a:lumMod val="54000"/>
                        <a:lumOff val="46000"/>
                      </a:srgbClr>
                    </a:gs>
                    <a:gs pos="65000">
                      <a:schemeClr val="accent6">
                        <a:lumMod val="41000"/>
                        <a:lumOff val="59000"/>
                      </a:schemeClr>
                    </a:gs>
                  </a:gsLst>
                  <a:lin ang="5400000" scaled="1"/>
                </a:gradFill>
                <a:effectLst/>
                <a:latin typeface="Kozuka Gothic Pro H" pitchFamily="34" charset="-128"/>
                <a:ea typeface="Kozuka Gothic Pro H" pitchFamily="34" charset="-128"/>
              </a:rPr>
              <a:t>Oh Jesús...</a:t>
            </a:r>
          </a:p>
          <a:p>
            <a:pPr algn="ctr"/>
            <a:r>
              <a:rPr lang="es-ES" sz="4400" dirty="0" smtClean="0">
                <a:gradFill>
                  <a:gsLst>
                    <a:gs pos="0">
                      <a:schemeClr val="tx1"/>
                    </a:gs>
                    <a:gs pos="33000">
                      <a:srgbClr val="FF99FF">
                        <a:lumMod val="54000"/>
                        <a:lumOff val="46000"/>
                      </a:srgbClr>
                    </a:gs>
                    <a:gs pos="65000">
                      <a:schemeClr val="accent6">
                        <a:lumMod val="41000"/>
                        <a:lumOff val="59000"/>
                      </a:schemeClr>
                    </a:gs>
                  </a:gsLst>
                  <a:lin ang="5400000" scaled="1"/>
                </a:gradFill>
                <a:effectLst/>
                <a:latin typeface="Kozuka Gothic Pro H" pitchFamily="34" charset="-128"/>
                <a:ea typeface="Kozuka Gothic Pro H" pitchFamily="34" charset="-128"/>
              </a:rPr>
              <a:t>camina conmigo</a:t>
            </a:r>
            <a:endParaRPr lang="es-ES" sz="4400" dirty="0">
              <a:gradFill>
                <a:gsLst>
                  <a:gs pos="0">
                    <a:schemeClr val="tx1"/>
                  </a:gs>
                  <a:gs pos="33000">
                    <a:srgbClr val="FF99FF">
                      <a:lumMod val="54000"/>
                      <a:lumOff val="46000"/>
                    </a:srgbClr>
                  </a:gs>
                  <a:gs pos="65000">
                    <a:schemeClr val="accent6">
                      <a:lumMod val="41000"/>
                      <a:lumOff val="59000"/>
                    </a:schemeClr>
                  </a:gs>
                </a:gsLst>
                <a:lin ang="5400000" scaled="1"/>
              </a:gradFill>
              <a:effectLst/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-45170" y="-27785"/>
            <a:ext cx="9189170" cy="64847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50000">
                <a:srgbClr val="C00000">
                  <a:lumMod val="15000"/>
                  <a:lumOff val="85000"/>
                </a:srgbClr>
              </a:gs>
              <a:gs pos="23000">
                <a:srgbClr val="FFC000">
                  <a:lumMod val="26000"/>
                  <a:lumOff val="74000"/>
                </a:srgbClr>
              </a:gs>
              <a:gs pos="100000">
                <a:schemeClr val="accent2">
                  <a:lumMod val="0"/>
                </a:schemeClr>
              </a:gs>
              <a:gs pos="75000">
                <a:schemeClr val="accent6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595319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85800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55" y="6595319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63" y="656804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62" y="6602263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61" y="661036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55" y="661036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420" y="6879863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420" y="6879862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450" y="683004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510" y="6879861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449" y="6872434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55" y="656804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9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55" y="6720440"/>
            <a:ext cx="944427" cy="9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74646" y="6237311"/>
            <a:ext cx="9218645" cy="64254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>
            <a:gsLst>
              <a:gs pos="50000">
                <a:srgbClr val="C00000">
                  <a:lumMod val="15000"/>
                  <a:lumOff val="85000"/>
                </a:srgbClr>
              </a:gs>
              <a:gs pos="23000">
                <a:srgbClr val="FFC000">
                  <a:lumMod val="26000"/>
                  <a:lumOff val="74000"/>
                </a:srgbClr>
              </a:gs>
              <a:gs pos="100000">
                <a:schemeClr val="accent2">
                  <a:lumMod val="0"/>
                </a:schemeClr>
              </a:gs>
              <a:gs pos="75000">
                <a:schemeClr val="accent6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7500926" y="6453336"/>
            <a:ext cx="1643074" cy="261610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11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CLIC PARA AVANZAR</a:t>
            </a:r>
            <a:endParaRPr lang="es-ES" sz="1100" b="1" dirty="0">
              <a:solidFill>
                <a:schemeClr val="accent4">
                  <a:lumMod val="60000"/>
                  <a:lumOff val="40000"/>
                </a:schemeClr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6858000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696294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6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6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6" presetClass="path" presetSubtype="0" repeatCount="indefinite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6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3.88889E-6 -2.59259E-6 L 0.77535 -0.35162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67" y="-1759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58 0.23994 L 0.11806 -0.38812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-3141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6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618 0.23671 L 0.11806 -0.38812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12" y="-3125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6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4618 0.23671 L 0.11806 -0.38812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12" y="-3125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6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4861 0.24411 L 0.11806 -0.38811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3162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6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4896 0.23671 L 0.11806 -0.38812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-3125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6" presetClass="path" presetSubtype="0" repeatCount="indefinite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4861 0.23786 L 0.11806 -0.38812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3129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6000">
                <a:srgbClr val="002060"/>
              </a:gs>
              <a:gs pos="0">
                <a:srgbClr val="5DFFFF"/>
              </a:gs>
              <a:gs pos="72000">
                <a:srgbClr val="002060"/>
              </a:gs>
              <a:gs pos="13000">
                <a:srgbClr val="0070C0">
                  <a:lumMod val="2000"/>
                </a:srgbClr>
              </a:gs>
              <a:gs pos="100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6" name="5 Imagen" descr="JESUS TE NECESIT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153" y="0"/>
            <a:ext cx="9161189" cy="6669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50810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50810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  <a14:imgEffect>
                      <a14:brightnessContrast bright="67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531" y="908720"/>
            <a:ext cx="550810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JESUS TE NECESIT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61189" cy="666936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 rot="10800000">
            <a:off x="-22633" y="6360982"/>
            <a:ext cx="9178379" cy="4970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73319">
                <a:srgbClr val="0070C0"/>
              </a:gs>
              <a:gs pos="62000">
                <a:schemeClr val="accent1">
                  <a:lumMod val="75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8000"/>
                    </a14:imgEffect>
                    <a14:imgEffect>
                      <a14:brightnessContrast contrast="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26" y="492875"/>
            <a:ext cx="7955714" cy="300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17190" y="-9824"/>
            <a:ext cx="9178379" cy="4970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0165 h 864311"/>
              <a:gd name="connsiteX1" fmla="*/ 9117611 w 9117611"/>
              <a:gd name="connsiteY1" fmla="*/ 0 h 864311"/>
              <a:gd name="connsiteX2" fmla="*/ 9117611 w 9117611"/>
              <a:gd name="connsiteY2" fmla="*/ 853539 h 864311"/>
              <a:gd name="connsiteX3" fmla="*/ 4585194 w 9117611"/>
              <a:gd name="connsiteY3" fmla="*/ 440708 h 864311"/>
              <a:gd name="connsiteX4" fmla="*/ 0 w 9117611"/>
              <a:gd name="connsiteY4" fmla="*/ 864311 h 864311"/>
              <a:gd name="connsiteX5" fmla="*/ 13194 w 9117611"/>
              <a:gd name="connsiteY5" fmla="*/ 10165 h 864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64311">
                <a:moveTo>
                  <a:pt x="13194" y="10165"/>
                </a:moveTo>
                <a:lnTo>
                  <a:pt x="9117611" y="0"/>
                </a:lnTo>
                <a:lnTo>
                  <a:pt x="9117611" y="853539"/>
                </a:lnTo>
                <a:cubicBezTo>
                  <a:pt x="7927836" y="720071"/>
                  <a:pt x="6094326" y="589148"/>
                  <a:pt x="4585194" y="440708"/>
                </a:cubicBezTo>
                <a:lnTo>
                  <a:pt x="0" y="864311"/>
                </a:lnTo>
                <a:lnTo>
                  <a:pt x="13194" y="10165"/>
                </a:lnTo>
                <a:close/>
              </a:path>
            </a:pathLst>
          </a:custGeom>
          <a:gradFill>
            <a:gsLst>
              <a:gs pos="6000">
                <a:srgbClr val="CC00CC">
                  <a:lumMod val="0"/>
                  <a:lumOff val="100000"/>
                </a:srgbClr>
              </a:gs>
              <a:gs pos="73319">
                <a:srgbClr val="0070C0"/>
              </a:gs>
              <a:gs pos="62000">
                <a:schemeClr val="accent1">
                  <a:lumMod val="75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86045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Elipse"/>
          <p:cNvSpPr/>
          <p:nvPr/>
        </p:nvSpPr>
        <p:spPr>
          <a:xfrm>
            <a:off x="0" y="30105"/>
            <a:ext cx="9143999" cy="6827895"/>
          </a:xfrm>
          <a:prstGeom prst="ellipse">
            <a:avLst/>
          </a:prstGeom>
          <a:gradFill>
            <a:gsLst>
              <a:gs pos="0">
                <a:srgbClr val="FF9999"/>
              </a:gs>
              <a:gs pos="0">
                <a:srgbClr val="FF9999"/>
              </a:gs>
              <a:gs pos="80000">
                <a:srgbClr val="FF9999"/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50428">
                <a:srgbClr val="000000">
                  <a:lumMod val="59000"/>
                </a:srgbClr>
              </a:gs>
              <a:gs pos="4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JESUS TE NECESIT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10886" y="-67057"/>
            <a:ext cx="9154886" cy="6925057"/>
          </a:xfrm>
          <a:prstGeom prst="rect">
            <a:avLst/>
          </a:prstGeom>
          <a:gradFill flip="none" rotWithShape="1">
            <a:gsLst>
              <a:gs pos="15000">
                <a:srgbClr val="FF9999">
                  <a:lumMod val="18000"/>
                  <a:alpha val="42000"/>
                </a:srgbClr>
              </a:gs>
              <a:gs pos="100000">
                <a:schemeClr val="accent2">
                  <a:lumMod val="27000"/>
                  <a:alpha val="0"/>
                </a:schemeClr>
              </a:gs>
              <a:gs pos="64000">
                <a:srgbClr val="040200">
                  <a:alpha val="53000"/>
                </a:srgbClr>
              </a:gs>
              <a:gs pos="1000">
                <a:srgbClr val="9933FF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28000"/>
                    </a14:imgEffect>
                    <a14:imgEffect>
                      <a14:brightnessContrast bright="37000" contras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44791" y="1309484"/>
            <a:ext cx="16544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28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50236" y="3541732"/>
            <a:ext cx="16544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28000"/>
                    </a14:imgEffect>
                    <a14:imgEffect>
                      <a14:brightnessContrast bright="100000" contrast="-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90033" y="2415340"/>
            <a:ext cx="16544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28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92964"/>
            <a:ext cx="16544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JESUS TE NECESIT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11500"/>
                    </a14:imgEffect>
                    <a14:imgEffect>
                      <a14:saturation sat="14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7" y="864652"/>
            <a:ext cx="2219325" cy="1444625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B7B7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-76845" y="-73909"/>
            <a:ext cx="929769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85339" y="6077826"/>
            <a:ext cx="9297690" cy="7924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17597 h 871743"/>
              <a:gd name="connsiteX1" fmla="*/ 9094614 w 9117611"/>
              <a:gd name="connsiteY1" fmla="*/ 0 h 871743"/>
              <a:gd name="connsiteX2" fmla="*/ 9117611 w 9117611"/>
              <a:gd name="connsiteY2" fmla="*/ 860971 h 871743"/>
              <a:gd name="connsiteX3" fmla="*/ 4585194 w 9117611"/>
              <a:gd name="connsiteY3" fmla="*/ 448140 h 871743"/>
              <a:gd name="connsiteX4" fmla="*/ 0 w 9117611"/>
              <a:gd name="connsiteY4" fmla="*/ 871743 h 871743"/>
              <a:gd name="connsiteX5" fmla="*/ 13194 w 9117611"/>
              <a:gd name="connsiteY5" fmla="*/ 17597 h 87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71743">
                <a:moveTo>
                  <a:pt x="13194" y="17597"/>
                </a:moveTo>
                <a:lnTo>
                  <a:pt x="9094614" y="0"/>
                </a:lnTo>
                <a:cubicBezTo>
                  <a:pt x="9094614" y="263203"/>
                  <a:pt x="9117611" y="597768"/>
                  <a:pt x="9117611" y="860971"/>
                </a:cubicBezTo>
                <a:cubicBezTo>
                  <a:pt x="7927836" y="727503"/>
                  <a:pt x="6094326" y="596580"/>
                  <a:pt x="4585194" y="448140"/>
                </a:cubicBezTo>
                <a:lnTo>
                  <a:pt x="0" y="871743"/>
                </a:lnTo>
                <a:lnTo>
                  <a:pt x="13194" y="17597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32498">
                <a:schemeClr val="accent2">
                  <a:lumMod val="40000"/>
                  <a:lumOff val="60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381328"/>
            <a:ext cx="1395413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/>
          <a:srcRect l="19524" r="18655"/>
          <a:stretch>
            <a:fillRect/>
          </a:stretch>
        </p:blipFill>
        <p:spPr bwMode="auto">
          <a:xfrm>
            <a:off x="7596000" y="6444000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003353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1" animBg="1"/>
      <p:bldP spid="8" grpId="3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7845</TotalTime>
  <Words>539</Words>
  <Application>Microsoft Office PowerPoint</Application>
  <PresentationFormat>Presentación en pantalla (4:3)</PresentationFormat>
  <Paragraphs>142</Paragraphs>
  <Slides>53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dcterms:created xsi:type="dcterms:W3CDTF">2014-10-12T23:05:36Z</dcterms:created>
  <dcterms:modified xsi:type="dcterms:W3CDTF">2014-12-14T17:20:08Z</dcterms:modified>
</cp:coreProperties>
</file>