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38"/>
  </p:notesMasterIdLst>
  <p:sldIdLst>
    <p:sldId id="272" r:id="rId3"/>
    <p:sldId id="266" r:id="rId4"/>
    <p:sldId id="271" r:id="rId5"/>
    <p:sldId id="270" r:id="rId6"/>
    <p:sldId id="269" r:id="rId7"/>
    <p:sldId id="268" r:id="rId8"/>
    <p:sldId id="267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77" r:id="rId17"/>
    <p:sldId id="276" r:id="rId18"/>
    <p:sldId id="275" r:id="rId19"/>
    <p:sldId id="274" r:id="rId20"/>
    <p:sldId id="273" r:id="rId21"/>
    <p:sldId id="285" r:id="rId22"/>
    <p:sldId id="284" r:id="rId23"/>
    <p:sldId id="283" r:id="rId24"/>
    <p:sldId id="282" r:id="rId25"/>
    <p:sldId id="281" r:id="rId26"/>
    <p:sldId id="280" r:id="rId27"/>
    <p:sldId id="279" r:id="rId28"/>
    <p:sldId id="286" r:id="rId29"/>
    <p:sldId id="278" r:id="rId30"/>
    <p:sldId id="291" r:id="rId31"/>
    <p:sldId id="290" r:id="rId32"/>
    <p:sldId id="289" r:id="rId33"/>
    <p:sldId id="258" r:id="rId34"/>
    <p:sldId id="292" r:id="rId35"/>
    <p:sldId id="293" r:id="rId36"/>
    <p:sldId id="294" r:id="rId3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gwY+s76G13SvNHjyT8JrA" hashData="ukpIQb1QcJNfRPuol76Pu6JML5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900CC"/>
    <a:srgbClr val="CC00CC"/>
    <a:srgbClr val="FF33CC"/>
    <a:srgbClr val="FF9900"/>
    <a:srgbClr val="CC3300"/>
    <a:srgbClr val="FF3300"/>
    <a:srgbClr val="1BC20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8" d="100"/>
          <a:sy n="48" d="100"/>
        </p:scale>
        <p:origin x="-1032" y="-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249552A-130C-4B31-8ED5-7FF39A4EE285}" type="datetimeFigureOut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211EE9E-FD66-4988-9FEB-F79F08717FF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D8E0CCE-9AE0-47A2-8086-55B8D62D6EA8}" type="slidenum">
              <a:rPr lang="es-ES" smtClean="0"/>
              <a:pPr/>
              <a:t>1</a:t>
            </a:fld>
            <a:endParaRPr lang="es-ES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B87FE-6B9E-4D08-9A2F-D5D77C412F66}" type="datetime1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MCarmen G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62380-5521-49A5-89F1-AD092A0D7E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E5788-31C2-41BC-954E-7F6BDF7C3736}" type="datetime1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MCarmen G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9F8C2-67EC-4E7B-8FF1-E9562BC34C8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0E384-F191-47C7-98B9-91D5AE2520BD}" type="datetime1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MCarmen G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31895-06D2-486C-9351-2B7164306DE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FB3A1-AF8D-4989-B94A-AF2CD31C67A2}" type="datetime1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MCarmen G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8E1D0-BD04-4E53-8517-4416D94E98A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C8667-F38E-417B-8224-2AC331CBD182}" type="datetime1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MCarmen G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B5D89-A120-46F2-B599-DDD72AA3206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4B19B-BE4D-491D-BE8D-7806E6E9C0F7}" type="datetime1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MCarmen G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9441A-5C18-408B-A56C-E982BEC0BB5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5AE17-387F-4B1F-B8BA-41BDDE53FE3F}" type="datetime1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MCarmen G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8D84B-105E-431D-AC60-B25ECDF3D48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1D99B-AA67-48FB-8BAD-876327C74C07}" type="datetime1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MCarmen G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EE1C1-9225-4DAD-8F85-A28E45CC9A8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C8B1A-E9F2-4E6F-A4E1-5159C67CAE56}" type="datetime1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MCarmen G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096B0-FCA6-4992-8CD4-839F101BBEA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FA139-CA99-43A9-821E-D9205FE6F311}" type="datetime1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MCarmen G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077A7-B296-4017-814A-AD6FDDA092C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C9C97-FAAF-4D5B-B8A0-26518AED0514}" type="datetime1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MCarmen G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316CB-7514-42D8-B21A-0C8A7183CB4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F615F-0A52-4C9C-BF3E-00BCFE3543C9}" type="datetime1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MCarmen G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48918-B4D9-43FC-9413-6E2A332A4D1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34535-B36F-4809-B5B8-0FF772F49C3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94F31C-F4F7-4D2C-8800-C3170463FFA0}" type="datetime1">
              <a:rPr lang="es-ES"/>
              <a:pPr>
                <a:defRPr/>
              </a:pPr>
              <a:t>26/06/2013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ES"/>
              <a:t>MCarmen G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FB6E0A0-CFDF-44FB-A3AC-2695C3B17F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5675BC0-21F9-4BA3-9EA9-DEF4B5CE235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1.jpeg"/><Relationship Id="rId18" Type="http://schemas.openxmlformats.org/officeDocument/2006/relationships/image" Target="../media/image45.jpeg"/><Relationship Id="rId26" Type="http://schemas.openxmlformats.org/officeDocument/2006/relationships/image" Target="../media/image50.jpeg"/><Relationship Id="rId3" Type="http://schemas.openxmlformats.org/officeDocument/2006/relationships/image" Target="../media/image33.jpeg"/><Relationship Id="rId21" Type="http://schemas.openxmlformats.org/officeDocument/2006/relationships/image" Target="../media/image48.jpeg"/><Relationship Id="rId7" Type="http://schemas.openxmlformats.org/officeDocument/2006/relationships/image" Target="../media/image20.jpeg"/><Relationship Id="rId12" Type="http://schemas.openxmlformats.org/officeDocument/2006/relationships/image" Target="../media/image40.jpeg"/><Relationship Id="rId17" Type="http://schemas.openxmlformats.org/officeDocument/2006/relationships/image" Target="../media/image7.jpeg"/><Relationship Id="rId25" Type="http://schemas.openxmlformats.org/officeDocument/2006/relationships/image" Target="../media/image31.jpe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44.jpeg"/><Relationship Id="rId20" Type="http://schemas.openxmlformats.org/officeDocument/2006/relationships/image" Target="../media/image47.jpeg"/><Relationship Id="rId1" Type="http://schemas.openxmlformats.org/officeDocument/2006/relationships/tags" Target="../tags/tag1.xml"/><Relationship Id="rId6" Type="http://schemas.openxmlformats.org/officeDocument/2006/relationships/image" Target="../media/image36.jpeg"/><Relationship Id="rId11" Type="http://schemas.openxmlformats.org/officeDocument/2006/relationships/image" Target="../media/image39.jpeg"/><Relationship Id="rId24" Type="http://schemas.openxmlformats.org/officeDocument/2006/relationships/image" Target="../media/image23.jpeg"/><Relationship Id="rId5" Type="http://schemas.openxmlformats.org/officeDocument/2006/relationships/image" Target="../media/image35.jpeg"/><Relationship Id="rId15" Type="http://schemas.openxmlformats.org/officeDocument/2006/relationships/image" Target="../media/image43.jpeg"/><Relationship Id="rId23" Type="http://schemas.openxmlformats.org/officeDocument/2006/relationships/image" Target="../media/image13.jpeg"/><Relationship Id="rId28" Type="http://schemas.openxmlformats.org/officeDocument/2006/relationships/image" Target="../media/image51.png"/><Relationship Id="rId10" Type="http://schemas.openxmlformats.org/officeDocument/2006/relationships/image" Target="../media/image28.jpeg"/><Relationship Id="rId19" Type="http://schemas.openxmlformats.org/officeDocument/2006/relationships/image" Target="../media/image46.jpeg"/><Relationship Id="rId4" Type="http://schemas.openxmlformats.org/officeDocument/2006/relationships/image" Target="../media/image34.jpeg"/><Relationship Id="rId9" Type="http://schemas.openxmlformats.org/officeDocument/2006/relationships/image" Target="../media/image38.jpeg"/><Relationship Id="rId14" Type="http://schemas.openxmlformats.org/officeDocument/2006/relationships/image" Target="../media/image42.jpeg"/><Relationship Id="rId22" Type="http://schemas.openxmlformats.org/officeDocument/2006/relationships/image" Target="../media/image49.jpeg"/><Relationship Id="rId27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" y="428604"/>
            <a:ext cx="9144000" cy="221599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38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Callejero</a:t>
            </a:r>
          </a:p>
        </p:txBody>
      </p:sp>
      <p:pic>
        <p:nvPicPr>
          <p:cNvPr id="4" name="Picture 5" descr="Diapositiva1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2857496"/>
            <a:ext cx="1762105" cy="1321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5" name="1 Imagen" descr="cachorro-en-el-pati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3000372"/>
            <a:ext cx="1643074" cy="1232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6" name="Picture 5" descr="Diapositiva2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3702" y="2786058"/>
            <a:ext cx="1785950" cy="133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8" name="7 Rectángulo"/>
          <p:cNvSpPr/>
          <p:nvPr/>
        </p:nvSpPr>
        <p:spPr>
          <a:xfrm>
            <a:off x="1142976" y="4857760"/>
            <a:ext cx="3071834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Ravie"/>
              </a:rPr>
              <a:t>Alberto  Cortez</a:t>
            </a:r>
          </a:p>
        </p:txBody>
      </p:sp>
      <p:sp>
        <p:nvSpPr>
          <p:cNvPr id="2055" name="6 CuadroTexto"/>
          <p:cNvSpPr txBox="1">
            <a:spLocks noChangeArrowheads="1"/>
          </p:cNvSpPr>
          <p:nvPr/>
        </p:nvSpPr>
        <p:spPr bwMode="auto">
          <a:xfrm>
            <a:off x="4714875" y="4929188"/>
            <a:ext cx="40005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9900CC"/>
                </a:solidFill>
                <a:latin typeface="Ravie" pitchFamily="82" charset="0"/>
              </a:rPr>
              <a:t>¡¡Por favor,</a:t>
            </a:r>
          </a:p>
          <a:p>
            <a:r>
              <a:rPr lang="es-ES" sz="2400">
                <a:solidFill>
                  <a:srgbClr val="9900CC"/>
                </a:solidFill>
                <a:latin typeface="Ravie" pitchFamily="82" charset="0"/>
              </a:rPr>
              <a:t>no abandonar a los perros!!</a:t>
            </a:r>
          </a:p>
        </p:txBody>
      </p:sp>
    </p:spTree>
  </p:cSld>
  <p:clrMapOvr>
    <a:masterClrMapping/>
  </p:clrMapOvr>
  <p:transition spd="slow" advTm="9328">
    <p:sndAc>
      <p:stSnd>
        <p:snd r:embed="rId3" name="1-callejero alberto corte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2 Imagen" descr="2088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 rot="20443749">
            <a:off x="87313" y="2965450"/>
            <a:ext cx="8988425" cy="14478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Era callejero</a:t>
            </a:r>
          </a:p>
          <a:p>
            <a:pPr algn="ctr">
              <a:defRPr/>
            </a:pPr>
            <a:r>
              <a:rPr lang="es-AR" sz="4400" b="1" i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 por derecho propio …</a:t>
            </a:r>
          </a:p>
        </p:txBody>
      </p:sp>
    </p:spTree>
  </p:cSld>
  <p:clrMapOvr>
    <a:masterClrMapping/>
  </p:clrMapOvr>
  <p:transition spd="slow" advTm="539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0405512.jpg"/>
          <p:cNvPicPr>
            <a:picLocks noChangeAspect="1"/>
          </p:cNvPicPr>
          <p:nvPr/>
        </p:nvPicPr>
        <p:blipFill>
          <a:blip r:embed="rId2" cstate="print"/>
          <a:srcRect t="3125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643313" y="500063"/>
            <a:ext cx="5500687" cy="14462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Su filosofía de la libertad…</a:t>
            </a:r>
          </a:p>
        </p:txBody>
      </p:sp>
    </p:spTree>
  </p:cSld>
  <p:clrMapOvr>
    <a:masterClrMapping/>
  </p:clrMapOvr>
  <p:transition spd="slow" advTm="50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Imagen" descr="hugabear-champion-alaskan-malamu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 rot="21381074">
            <a:off x="579438" y="158750"/>
            <a:ext cx="4059237" cy="28019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Berlin Sans FB" pitchFamily="34" charset="0"/>
              </a:rPr>
              <a:t>Fue ganar la suya </a:t>
            </a:r>
          </a:p>
          <a:p>
            <a:pPr algn="ctr">
              <a:defRPr/>
            </a:pPr>
            <a:r>
              <a:rPr lang="es-AR" sz="4400" b="1" i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Berlin Sans FB" pitchFamily="34" charset="0"/>
              </a:rPr>
              <a:t>sin atar a otros…</a:t>
            </a:r>
          </a:p>
        </p:txBody>
      </p:sp>
    </p:spTree>
  </p:cSld>
  <p:clrMapOvr>
    <a:masterClrMapping/>
  </p:clrMapOvr>
  <p:transition spd="slow" advTm="4016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Diapositiva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143500"/>
            <a:ext cx="9144000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Y sobre los otros </a:t>
            </a:r>
          </a:p>
          <a:p>
            <a:pPr algn="ctr">
              <a:defRPr/>
            </a:pPr>
            <a:r>
              <a:rPr lang="es-AR" sz="44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no pasar jamás …</a:t>
            </a: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cachorro-en-el-pati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785813" y="5000625"/>
            <a:ext cx="7510462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Aunque fue de todos,</a:t>
            </a:r>
          </a:p>
          <a:p>
            <a:pPr algn="ctr">
              <a:defRPr/>
            </a:pPr>
            <a:r>
              <a:rPr lang="es-AR" sz="4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 nunca tuvo dueño …</a:t>
            </a:r>
          </a:p>
        </p:txBody>
      </p:sp>
    </p:spTree>
  </p:cSld>
  <p:clrMapOvr>
    <a:masterClrMapping/>
  </p:clrMapOvr>
  <p:transition spd="slow" advTm="553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3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286375"/>
            <a:ext cx="8786813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Que condicionara </a:t>
            </a:r>
          </a:p>
          <a:p>
            <a:pPr algn="ctr">
              <a:defRPr/>
            </a:pPr>
            <a:r>
              <a:rPr lang="es-AR" sz="4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su razón de ser...</a:t>
            </a:r>
          </a:p>
        </p:txBody>
      </p:sp>
    </p:spTree>
  </p:cSld>
  <p:clrMapOvr>
    <a:masterClrMapping/>
  </p:clrMapOvr>
  <p:transition advTm="52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cutewhitepupp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 rot="21183216">
            <a:off x="0" y="5100638"/>
            <a:ext cx="9144000" cy="14462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Libre como el viento </a:t>
            </a:r>
          </a:p>
          <a:p>
            <a:pPr algn="ctr">
              <a:defRPr/>
            </a:pPr>
            <a:r>
              <a:rPr lang="es-AR" sz="4400" b="1" i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era nuestro perro …</a:t>
            </a:r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Diapositiva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28625" y="1714500"/>
            <a:ext cx="4000500" cy="2800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Nuestro y de la calle</a:t>
            </a:r>
          </a:p>
          <a:p>
            <a:pPr algn="ctr">
              <a:defRPr/>
            </a:pPr>
            <a:r>
              <a:rPr lang="es-AR" sz="4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 que lo vio nacer …</a:t>
            </a:r>
          </a:p>
        </p:txBody>
      </p:sp>
    </p:spTree>
  </p:cSld>
  <p:clrMapOvr>
    <a:masterClrMapping/>
  </p:clrMapOvr>
  <p:transition advTm="44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perrit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3857625"/>
            <a:ext cx="3786188" cy="2800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Era un callejero </a:t>
            </a:r>
          </a:p>
          <a:p>
            <a:pPr algn="ctr">
              <a:defRPr/>
            </a:pPr>
            <a:r>
              <a:rPr lang="es-AR" sz="4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con el sol acuestas …</a:t>
            </a:r>
          </a:p>
        </p:txBody>
      </p:sp>
    </p:spTree>
  </p:cSld>
  <p:clrMapOvr>
    <a:masterClrMapping/>
  </p:clrMapOvr>
  <p:transition advTm="595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Diapositiva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00063"/>
            <a:ext cx="9144000" cy="7699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Fiel a su destino y a su parecer …</a:t>
            </a:r>
          </a:p>
        </p:txBody>
      </p:sp>
    </p:spTree>
  </p:cSld>
  <p:clrMapOvr>
    <a:masterClrMapping/>
  </p:clrMapOvr>
  <p:transition advTm="50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perritofeli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 rot="20086142">
            <a:off x="214313" y="3929063"/>
            <a:ext cx="5357812" cy="2124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Sin tener horario</a:t>
            </a:r>
          </a:p>
          <a:p>
            <a:pPr algn="ctr">
              <a:defRPr/>
            </a:pPr>
            <a:r>
              <a:rPr lang="es-AR" sz="4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para hacer la siesta</a:t>
            </a:r>
            <a:r>
              <a:rPr lang="es-ES" sz="4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…</a:t>
            </a:r>
          </a:p>
        </p:txBody>
      </p:sp>
    </p:spTree>
  </p:cSld>
  <p:clrMapOvr>
    <a:masterClrMapping/>
  </p:clrMapOvr>
  <p:transition advTm="503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samedog-1366x7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 rot="18850362">
            <a:off x="2457451" y="3300412"/>
            <a:ext cx="6024562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Ni rendirle cuentas </a:t>
            </a:r>
          </a:p>
          <a:p>
            <a:pPr algn="ctr">
              <a:defRPr/>
            </a:pPr>
            <a:r>
              <a:rPr lang="es-ES" sz="4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al amanecer …</a:t>
            </a:r>
          </a:p>
        </p:txBody>
      </p:sp>
    </p:spTree>
  </p:cSld>
  <p:clrMapOvr>
    <a:masterClrMapping/>
  </p:clrMapOvr>
  <p:transition advTm="44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Diapositiva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 rot="2257609">
            <a:off x="-669925" y="3036888"/>
            <a:ext cx="10104438" cy="7699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Era nuestro perro y era la ternura …</a:t>
            </a:r>
          </a:p>
        </p:txBody>
      </p:sp>
    </p:spTree>
  </p:cSld>
  <p:clrMapOvr>
    <a:masterClrMapping/>
  </p:clrMapOvr>
  <p:transition advTm="6328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anet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 rot="19513183">
            <a:off x="-609600" y="3343275"/>
            <a:ext cx="9813925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Que nos hace falta cada día más …</a:t>
            </a:r>
          </a:p>
        </p:txBody>
      </p:sp>
    </p:spTree>
  </p:cSld>
  <p:clrMapOvr>
    <a:masterClrMapping/>
  </p:clrMapOvr>
  <p:transition advTm="52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Diapositiva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 rot="1775701">
            <a:off x="0" y="3643313"/>
            <a:ext cx="6072188" cy="14462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Era una metáfora </a:t>
            </a:r>
          </a:p>
          <a:p>
            <a:pPr algn="ctr">
              <a:defRPr/>
            </a:pPr>
            <a:r>
              <a:rPr lang="es-AR" sz="4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de la aventura …</a:t>
            </a:r>
          </a:p>
        </p:txBody>
      </p:sp>
    </p:spTree>
  </p:cSld>
  <p:clrMapOvr>
    <a:masterClrMapping/>
  </p:clrMapOvr>
  <p:transition advTm="462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per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85750" y="785813"/>
            <a:ext cx="3357563" cy="2800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Que en el diccionario no se puede hallar …</a:t>
            </a:r>
          </a:p>
        </p:txBody>
      </p:sp>
    </p:spTree>
  </p:cSld>
  <p:clrMapOvr>
    <a:masterClrMapping/>
  </p:clrMapOvr>
  <p:transition advTm="4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almatiankenne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000625"/>
            <a:ext cx="9144000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Era nuestro perro porque lo que amamos …</a:t>
            </a:r>
          </a:p>
        </p:txBody>
      </p:sp>
    </p:spTree>
  </p:cSld>
  <p:clrMapOvr>
    <a:masterClrMapping/>
  </p:clrMapOvr>
  <p:transition advTm="60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2 Imagen" descr="mejoramigodelhomb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 rot="937822">
            <a:off x="0" y="3857625"/>
            <a:ext cx="6715125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Lo consideramos nuestra propiedad …</a:t>
            </a:r>
          </a:p>
        </p:txBody>
      </p:sp>
    </p:spTree>
  </p:cSld>
  <p:clrMapOvr>
    <a:masterClrMapping/>
  </p:clrMapOvr>
  <p:transition advTm="5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 descr="Diapositiva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Y era de los niños y del viejo Pablo …</a:t>
            </a:r>
          </a:p>
        </p:txBody>
      </p:sp>
    </p:spTree>
  </p:cSld>
  <p:clrMapOvr>
    <a:masterClrMapping/>
  </p:clrMapOvr>
  <p:transition advTm="4469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curios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 rot="19670189">
            <a:off x="750888" y="3275013"/>
            <a:ext cx="7974012" cy="14589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a quien rescataba de su soledad …</a:t>
            </a:r>
          </a:p>
        </p:txBody>
      </p:sp>
    </p:spTree>
  </p:cSld>
  <p:clrMapOvr>
    <a:masterClrMapping/>
  </p:clrMapOvr>
  <p:transition advTm="44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agota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28625"/>
            <a:ext cx="9144000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Era un callejero y era el personaje …</a:t>
            </a:r>
          </a:p>
        </p:txBody>
      </p:sp>
    </p:spTree>
  </p:cSld>
  <p:clrMapOvr>
    <a:masterClrMapping/>
  </p:clrMapOvr>
  <p:transition advTm="60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Diapositiva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2143125"/>
            <a:ext cx="9144000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De la puerta abierta en cualquier hogar …</a:t>
            </a:r>
          </a:p>
        </p:txBody>
      </p:sp>
    </p:spTree>
  </p:cSld>
  <p:clrMapOvr>
    <a:masterClrMapping/>
  </p:clrMapOvr>
  <p:transition advTm="4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cachorro3r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572000"/>
            <a:ext cx="9144000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Era en nuestro barrio como del paisaje …</a:t>
            </a:r>
          </a:p>
        </p:txBody>
      </p:sp>
    </p:spTree>
  </p:cSld>
  <p:clrMapOvr>
    <a:masterClrMapping/>
  </p:clrMapOvr>
  <p:transition advTm="4376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unasiestit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285750"/>
            <a:ext cx="9144000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El sereno, el cura y todos los demás.</a:t>
            </a:r>
          </a:p>
        </p:txBody>
      </p:sp>
    </p:spTree>
  </p:cSld>
  <p:clrMapOvr>
    <a:masterClrMapping/>
  </p:clrMapOvr>
  <p:transition advTm="64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6" descr="Diapositiva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857250" y="4357688"/>
            <a:ext cx="6858000" cy="14462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Era el callejero </a:t>
            </a:r>
          </a:p>
          <a:p>
            <a:pPr algn="ctr">
              <a:defRPr/>
            </a:pPr>
            <a:r>
              <a:rPr lang="es-AR" sz="44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de las cosas bellas …</a:t>
            </a:r>
          </a:p>
        </p:txBody>
      </p:sp>
    </p:spTree>
  </p:cSld>
  <p:clrMapOvr>
    <a:masterClrMapping/>
  </p:clrMapOvr>
  <p:transition advTm="770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per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000625"/>
            <a:ext cx="9144000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Y se fue con ellas cuando se marchó …</a:t>
            </a:r>
          </a:p>
        </p:txBody>
      </p:sp>
    </p:spTree>
  </p:cSld>
  <p:clrMapOvr>
    <a:masterClrMapping/>
  </p:clrMapOvr>
  <p:transition spd="med" advTm="5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Diapositiva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2786063"/>
            <a:ext cx="9144000" cy="2800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Se bebió de golpe todas las estrellas,</a:t>
            </a:r>
          </a:p>
          <a:p>
            <a:pPr algn="ctr">
              <a:defRPr/>
            </a:pPr>
            <a:r>
              <a:rPr lang="es-AR" sz="4400" b="1" i="1" dirty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se quedó dormido y ya no despertó …</a:t>
            </a:r>
          </a:p>
        </p:txBody>
      </p:sp>
    </p:spTree>
  </p:cSld>
  <p:clrMapOvr>
    <a:masterClrMapping/>
  </p:clrMapOvr>
  <p:transition advTm="9578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cachorrodurmien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285750"/>
            <a:ext cx="9144000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Nos dejó el espacio como testamento …</a:t>
            </a:r>
          </a:p>
        </p:txBody>
      </p:sp>
    </p:spTree>
  </p:cSld>
  <p:clrMapOvr>
    <a:masterClrMapping/>
  </p:clrMapOvr>
  <p:transition advTm="64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samoye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357313"/>
            <a:ext cx="3429000" cy="28035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Lleno de nostalgia, lleno de emoción …</a:t>
            </a:r>
          </a:p>
        </p:txBody>
      </p:sp>
    </p:spTree>
  </p:cSld>
  <p:clrMapOvr>
    <a:masterClrMapping/>
  </p:clrMapOvr>
  <p:transition advTm="4938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Diapositiva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214813"/>
            <a:ext cx="9144000" cy="14462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Vaga su recuerdo por los sentimientos …</a:t>
            </a:r>
          </a:p>
        </p:txBody>
      </p:sp>
    </p:spTree>
  </p:cSld>
  <p:clrMapOvr>
    <a:masterClrMapping/>
  </p:clrMapOvr>
  <p:transition advTm="4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per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42938"/>
            <a:ext cx="9144000" cy="55086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4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Para derramarlos…</a:t>
            </a:r>
          </a:p>
          <a:p>
            <a:pPr algn="ctr">
              <a:defRPr/>
            </a:pPr>
            <a:endParaRPr lang="es-AR" sz="4400" b="1" i="1" dirty="0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erlin Sans FB" pitchFamily="34" charset="0"/>
            </a:endParaRPr>
          </a:p>
          <a:p>
            <a:pPr algn="ctr">
              <a:defRPr/>
            </a:pPr>
            <a:endParaRPr lang="es-AR" sz="4400" b="1" i="1" dirty="0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erlin Sans FB" pitchFamily="34" charset="0"/>
            </a:endParaRPr>
          </a:p>
          <a:p>
            <a:pPr algn="ctr">
              <a:defRPr/>
            </a:pPr>
            <a:endParaRPr lang="es-AR" sz="4400" b="1" i="1" dirty="0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erlin Sans FB" pitchFamily="34" charset="0"/>
            </a:endParaRPr>
          </a:p>
          <a:p>
            <a:pPr algn="ctr">
              <a:defRPr/>
            </a:pPr>
            <a:endParaRPr lang="es-AR" sz="44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erlin Sans FB" pitchFamily="34" charset="0"/>
            </a:endParaRPr>
          </a:p>
          <a:p>
            <a:pPr algn="ctr">
              <a:defRPr/>
            </a:pPr>
            <a:endParaRPr lang="es-AR" sz="44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erlin Sans FB" pitchFamily="34" charset="0"/>
            </a:endParaRPr>
          </a:p>
          <a:p>
            <a:pPr algn="ctr">
              <a:defRPr/>
            </a:pPr>
            <a:endParaRPr lang="es-AR" sz="44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erlin Sans FB" pitchFamily="34" charset="0"/>
            </a:endParaRPr>
          </a:p>
          <a:p>
            <a:pPr algn="ctr">
              <a:defRPr/>
            </a:pPr>
            <a:r>
              <a:rPr lang="es-AR" sz="4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itchFamily="34" charset="0"/>
              </a:rPr>
              <a:t> en esta canción.</a:t>
            </a:r>
          </a:p>
        </p:txBody>
      </p:sp>
    </p:spTree>
  </p:cSld>
  <p:clrMapOvr>
    <a:masterClrMapping/>
  </p:clrMapOvr>
  <p:transition advTm="825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2 Imagen" descr="28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unasiestit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14813"/>
            <a:ext cx="1643063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samoyed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00" y="1428750"/>
            <a:ext cx="1714500" cy="128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almatiankennel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786063"/>
            <a:ext cx="1643063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Diapositiva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43313" y="0"/>
            <a:ext cx="1643062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perritofeliz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29519" y="0"/>
            <a:ext cx="1714479" cy="1285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35849" name="1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928688" y="5929313"/>
            <a:ext cx="2643187" cy="792162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400" smtClean="0">
                <a:solidFill>
                  <a:schemeClr val="bg1"/>
                </a:solidFill>
                <a:latin typeface="Arial Black" pitchFamily="34" charset="0"/>
              </a:rPr>
              <a:t>(Imágenes google</a:t>
            </a:r>
            <a:r>
              <a:rPr lang="es-ES" sz="1400" smtClean="0">
                <a:solidFill>
                  <a:schemeClr val="bg1"/>
                </a:solidFill>
                <a:latin typeface="Kinkee" pitchFamily="2" charset="0"/>
              </a:rPr>
              <a:t>)             </a:t>
            </a:r>
            <a:endParaRPr lang="es-ES" sz="2400" smtClean="0">
              <a:solidFill>
                <a:schemeClr val="bg1"/>
              </a:solidFill>
              <a:latin typeface="Kinkee" pitchFamily="2" charset="0"/>
            </a:endParaRPr>
          </a:p>
        </p:txBody>
      </p:sp>
      <p:pic>
        <p:nvPicPr>
          <p:cNvPr id="35851" name="1 Imagen" descr="agotado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1643063" cy="123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52" name="Picture 5" descr="Diapositiva2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57375" y="0"/>
            <a:ext cx="1643063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53" name="3 Imagen" descr="hugabear-champion-alaskan-malamute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1428750"/>
            <a:ext cx="1643063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 Imagen" descr="perro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588" y="5626100"/>
            <a:ext cx="1641475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 Imagen" descr="samedog-1366x768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29500" y="2803525"/>
            <a:ext cx="17145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 Imagen" descr="anetka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429500" y="5572125"/>
            <a:ext cx="17145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 Imagen" descr="perro.jpg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429500" y="4143375"/>
            <a:ext cx="17145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 Imagen" descr="cachorrodurmiendo.jpg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715000" y="1285875"/>
            <a:ext cx="1714500" cy="128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5" descr="Diapositiva13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143375" y="1214438"/>
            <a:ext cx="1643063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1 Imagen" descr="perro.jpg"/>
          <p:cNvPicPr>
            <a:picLocks noChangeAspect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357313" y="1071563"/>
            <a:ext cx="1712912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1 Imagen" descr="0405512.jpg"/>
          <p:cNvPicPr>
            <a:picLocks noChangeAspect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428875" y="1285875"/>
            <a:ext cx="17145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1 Imagen" descr="curioso.jpg"/>
          <p:cNvPicPr>
            <a:picLocks noChangeAspect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929063" y="2571750"/>
            <a:ext cx="17145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2 Imagen" descr="20886.jpg"/>
          <p:cNvPicPr>
            <a:picLocks noChangeAspect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214563" y="2714625"/>
            <a:ext cx="17145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1 Imagen" descr="cachorro3r3.jpg"/>
          <p:cNvPicPr>
            <a:picLocks noChangeAspect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928688" y="1928813"/>
            <a:ext cx="17145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 descr="Diapositiva12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571875" y="3857625"/>
            <a:ext cx="17145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6" descr="Diapositiva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63" y="2500313"/>
            <a:ext cx="17145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5" descr="Diapositiva4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5715000" y="3786188"/>
            <a:ext cx="17145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5" descr="Diapositiva27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1714500" y="3786188"/>
            <a:ext cx="1619250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2 Imagen" descr="mejoramigodelhombre.jpg"/>
          <p:cNvPicPr>
            <a:picLocks noChangeAspect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5500688" y="0"/>
            <a:ext cx="1643062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6" descr="Diapositiva31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1785938" y="5626100"/>
            <a:ext cx="1643062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32 Imagen" descr="MAYKA-ROS-AMARILLA.png"/>
          <p:cNvPicPr>
            <a:picLocks noChangeAspect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2714625" y="4786313"/>
            <a:ext cx="4357688" cy="173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443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8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200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300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4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4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decel="100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000"/>
                            </p:stCondLst>
                            <p:childTnLst>
                              <p:par>
                                <p:cTn id="42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000"/>
                            </p:stCondLst>
                            <p:childTnLst>
                              <p:par>
                                <p:cTn id="52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0"/>
                            </p:stCondLst>
                            <p:childTnLst>
                              <p:par>
                                <p:cTn id="5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0" dur="3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00"/>
                            </p:stCondLst>
                            <p:childTnLst>
                              <p:par>
                                <p:cTn id="69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9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1000"/>
                            </p:stCondLst>
                            <p:childTnLst>
                              <p:par>
                                <p:cTn id="81" presetID="48" presetClass="exit" presetSubtype="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4000"/>
                            </p:stCondLst>
                            <p:childTnLst>
                              <p:par>
                                <p:cTn id="91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00" decel="10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" decel="10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7000"/>
                            </p:stCondLst>
                            <p:childTnLst>
                              <p:par>
                                <p:cTn id="106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00" decel="100000"/>
                                        <p:tgtEl>
                                          <p:spTgt spid="35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00" decel="100000"/>
                                        <p:tgtEl>
                                          <p:spTgt spid="35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18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200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8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200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300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2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26" dur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3000"/>
                            </p:stCondLst>
                            <p:childTnLst>
                              <p:par>
                                <p:cTn id="129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00" decel="100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00" decel="100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8" presetClass="exit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18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200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8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200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300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6000"/>
                            </p:stCondLst>
                            <p:childTnLst>
                              <p:par>
                                <p:cTn id="156" presetID="25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40000"/>
                            </p:stCondLst>
                            <p:childTnLst>
                              <p:par>
                                <p:cTn id="167" presetID="30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perros-43"/>
          <p:cNvPicPr>
            <a:picLocks noChangeAspect="1" noChangeArrowheads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452278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4" descr="perros-50"/>
          <p:cNvPicPr>
            <a:picLocks noChangeAspect="1" noChangeArrowheads="1"/>
          </p:cNvPicPr>
          <p:nvPr/>
        </p:nvPicPr>
        <p:blipFill>
          <a:blip r:embed="rId3" cstate="print"/>
          <a:srcRect b="2344"/>
          <a:stretch>
            <a:fillRect/>
          </a:stretch>
        </p:blipFill>
        <p:spPr bwMode="auto">
          <a:xfrm>
            <a:off x="4572000" y="0"/>
            <a:ext cx="457200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4" descr="perros-1"/>
          <p:cNvPicPr>
            <a:picLocks noChangeAspect="1" noChangeArrowheads="1"/>
          </p:cNvPicPr>
          <p:nvPr/>
        </p:nvPicPr>
        <p:blipFill>
          <a:blip r:embed="rId4" cstate="print"/>
          <a:srcRect b="2930"/>
          <a:stretch>
            <a:fillRect/>
          </a:stretch>
        </p:blipFill>
        <p:spPr bwMode="auto">
          <a:xfrm>
            <a:off x="0" y="3429000"/>
            <a:ext cx="461168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4" descr="perros-18"/>
          <p:cNvPicPr>
            <a:picLocks noChangeAspect="1" noChangeArrowheads="1"/>
          </p:cNvPicPr>
          <p:nvPr/>
        </p:nvPicPr>
        <p:blipFill>
          <a:blip r:embed="rId5" cstate="print"/>
          <a:srcRect b="3125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9 Imagen" descr="Mayka-amarilla.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75" y="2281238"/>
            <a:ext cx="3357563" cy="118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58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36 0.08267  L 0.108 0.08267  L 0.072 0.16667  L 0.108 0.24933  L 0.036 0.24933  L 0 0.33333  L -0.036 0.24933  L -0.108 0.24933  L -0.072 0.16667  L -0.108 0.08267  L -0.036 0.08267  L 0 0  Z" pathEditMode="relative" ptsTypes="">
                                      <p:cBhvr>
                                        <p:cTn id="10" dur="3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path" presetSubtype="0" repeatCount="3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7  0.075 -0.08267  0.125 -0.08267  C 0.175 -0.08267  0.22 -0.05067  0.25 0  C 0.22 0.05067  0.175 0.08267  0.125 0.08267  C 0.075 0.08267  0.03 0.05067  0 0  Z" pathEditMode="relative" ptsTypes="">
                                      <p:cBhvr>
                                        <p:cTn id="13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30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334</Words>
  <Application>Microsoft Office PowerPoint</Application>
  <PresentationFormat>Presentación en pantalla (4:3)</PresentationFormat>
  <Paragraphs>85</Paragraphs>
  <Slides>35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CALLEJERO - Alberto Cortez</dc:title>
  <dc:subject>No abandonar a los perros por favor</dc:subject>
  <dc:creator>Mayka</dc:creator>
  <cp:lastModifiedBy>Mayka</cp:lastModifiedBy>
  <cp:revision>92</cp:revision>
  <dcterms:created xsi:type="dcterms:W3CDTF">2010-05-16T00:40:38Z</dcterms:created>
  <dcterms:modified xsi:type="dcterms:W3CDTF">2013-06-26T15:37:42Z</dcterms:modified>
</cp:coreProperties>
</file>