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65" r:id="rId5"/>
    <p:sldId id="264" r:id="rId6"/>
    <p:sldId id="263" r:id="rId7"/>
    <p:sldId id="262" r:id="rId8"/>
    <p:sldId id="261" r:id="rId9"/>
    <p:sldId id="260" r:id="rId10"/>
    <p:sldId id="259" r:id="rId11"/>
    <p:sldId id="267" r:id="rId12"/>
    <p:sldId id="268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4D311-9E65-4597-BDE8-42DCAB8FF9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9FA9-A692-4311-9345-F5E3437343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4D311-9E65-4597-BDE8-42DCAB8FF9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9FA9-A692-4311-9345-F5E3437343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4D311-9E65-4597-BDE8-42DCAB8FF9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9FA9-A692-4311-9345-F5E3437343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4D311-9E65-4597-BDE8-42DCAB8FF9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9FA9-A692-4311-9345-F5E3437343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4D311-9E65-4597-BDE8-42DCAB8FF9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9FA9-A692-4311-9345-F5E3437343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4D311-9E65-4597-BDE8-42DCAB8FF9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9FA9-A692-4311-9345-F5E3437343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4D311-9E65-4597-BDE8-42DCAB8FF9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9FA9-A692-4311-9345-F5E3437343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4D311-9E65-4597-BDE8-42DCAB8FF9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9FA9-A692-4311-9345-F5E3437343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4D311-9E65-4597-BDE8-42DCAB8FF9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9FA9-A692-4311-9345-F5E3437343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4D311-9E65-4597-BDE8-42DCAB8FF9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9FA9-A692-4311-9345-F5E3437343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4D311-9E65-4597-BDE8-42DCAB8FF9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79FA9-A692-4311-9345-F5E3437343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F8FBEA-3381-4387-879F-8753D7E940B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4D311-9E65-4597-BDE8-42DCAB8FF94B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79FA9-A692-4311-9345-F5E3437343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5529CCE-6367-4949-8D14-75B21E0B030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gif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gif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uario\Downloads\TEXTURAS\JPEG\p3tflux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C:\Users\Usuario\Downloads\z4fbe08feef87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332656"/>
            <a:ext cx="6019800" cy="1296144"/>
          </a:xfrm>
          <a:prstGeom prst="rect">
            <a:avLst/>
          </a:prstGeom>
          <a:noFill/>
        </p:spPr>
      </p:pic>
      <p:pic>
        <p:nvPicPr>
          <p:cNvPr id="1030" name="Picture 6" descr="C:\Users\Usuario\Downloads\z4fbe08630f71d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5085184"/>
            <a:ext cx="2800350" cy="669032"/>
          </a:xfrm>
          <a:prstGeom prst="rect">
            <a:avLst/>
          </a:prstGeom>
          <a:noFill/>
        </p:spPr>
      </p:pic>
      <p:pic>
        <p:nvPicPr>
          <p:cNvPr id="1031" name="Picture 7" descr="C:\Users\Usuario\Downloads\z4fbe08934e06f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5877272"/>
            <a:ext cx="3028950" cy="648072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z4fb3eec116159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5085184"/>
            <a:ext cx="1400175" cy="648072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z4fb6c5ea48ba9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877272"/>
            <a:ext cx="1704975" cy="720080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z4fbcc2055349c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28184" y="5445224"/>
            <a:ext cx="2705100" cy="1008112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5536" y="332656"/>
            <a:ext cx="847725" cy="942975"/>
          </a:xfrm>
          <a:prstGeom prst="rect">
            <a:avLst/>
          </a:prstGeom>
          <a:noFill/>
        </p:spPr>
      </p:pic>
      <p:pic>
        <p:nvPicPr>
          <p:cNvPr id="10242" name="Picture 2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91880" y="1700808"/>
            <a:ext cx="2295525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beach boys - mamas and the papas - california dreamin15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st.gdefon.ru/wallpapers_original/82327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445224"/>
          </a:xfrm>
          <a:prstGeom prst="rect">
            <a:avLst/>
          </a:prstGeom>
          <a:noFill/>
        </p:spPr>
      </p:pic>
      <p:pic>
        <p:nvPicPr>
          <p:cNvPr id="11267" name="Picture 3" descr="C:\Users\Usuario\Downloads\14-4-2012\PNG HOMBRES\b6163bc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340768"/>
            <a:ext cx="1872208" cy="4119364"/>
          </a:xfrm>
          <a:prstGeom prst="rect">
            <a:avLst/>
          </a:prstGeom>
          <a:noFill/>
        </p:spPr>
      </p:pic>
      <p:pic>
        <p:nvPicPr>
          <p:cNvPr id="11268" name="Picture 4" descr="C:\Users\Usuario\Downloads\TEXTURAS\PNG\721e2aaa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842337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 Black" pitchFamily="34" charset="0"/>
              </a:rPr>
              <a:t>All the Leaves Are Brown, (All the leaves are brown), And </a:t>
            </a:r>
            <a:r>
              <a:rPr lang="en-US" sz="2000" dirty="0" smtClean="0">
                <a:latin typeface="Arial Black" pitchFamily="34" charset="0"/>
              </a:rPr>
              <a:t>The Sky </a:t>
            </a:r>
            <a:r>
              <a:rPr lang="en-US" sz="2000" dirty="0" smtClean="0">
                <a:latin typeface="Arial Black" pitchFamily="34" charset="0"/>
              </a:rPr>
              <a:t>Is Grey, (And the sky is grey) I´ve Been For A Walk, (I´ve been for a walk ), </a:t>
            </a:r>
            <a:r>
              <a:rPr lang="es-ES" sz="2000" dirty="0" smtClean="0">
                <a:latin typeface="Arial Black" pitchFamily="34" charset="0"/>
              </a:rPr>
              <a:t>On A Winter Day, (On a winter day)</a:t>
            </a:r>
          </a:p>
        </p:txBody>
      </p:sp>
      <p:pic>
        <p:nvPicPr>
          <p:cNvPr id="11269" name="Picture 5" descr="C:\Users\Usuario\Downloads\14-4-2012\MARCOS DELGADOS\PNG\9106c9cd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3999" cy="5805264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beachwallpapers.info/wp-content/uploads/2011/06/Coronado-beach-San-Diego-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445224"/>
          </a:xfrm>
          <a:prstGeom prst="rect">
            <a:avLst/>
          </a:prstGeom>
          <a:noFill/>
        </p:spPr>
      </p:pic>
      <p:pic>
        <p:nvPicPr>
          <p:cNvPr id="10243" name="Picture 3" descr="C:\Users\Usuario\Downloads\14-4-2012\MARCOS DELGADOS\PNG\228a2ce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9144000" cy="5486400"/>
          </a:xfrm>
          <a:prstGeom prst="rect">
            <a:avLst/>
          </a:prstGeom>
          <a:noFill/>
        </p:spPr>
      </p:pic>
      <p:pic>
        <p:nvPicPr>
          <p:cNvPr id="10246" name="Picture 6" descr="C:\Users\Usuario\Downloads\14-4-2012\PNG HOMBRES\f9ca7ce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692696"/>
            <a:ext cx="3024336" cy="4615883"/>
          </a:xfrm>
          <a:prstGeom prst="rect">
            <a:avLst/>
          </a:prstGeom>
          <a:noFill/>
        </p:spPr>
      </p:pic>
      <p:pic>
        <p:nvPicPr>
          <p:cNvPr id="10247" name="Picture 7" descr="C:\Users\Usuario\Downloads\TEXTURAS\JPEG\banner7[1] - copi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445224"/>
            <a:ext cx="9144000" cy="1412776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51520" y="5589240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FFFF00"/>
                </a:solidFill>
                <a:latin typeface="Arial Black" pitchFamily="34" charset="0"/>
              </a:rPr>
              <a:t>I´d Be Safe and Warm, (I´d be safe and warm), If I Was In the L.A, (If I was in the L.A)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California is Dream, (California is dream), </a:t>
            </a:r>
            <a:r>
              <a:rPr lang="en-US" sz="2000" dirty="0" smtClean="0">
                <a:solidFill>
                  <a:srgbClr val="FFFF00"/>
                </a:solidFill>
                <a:latin typeface="Arial Black" pitchFamily="34" charset="0"/>
              </a:rPr>
              <a:t>On Such a Winter Day</a:t>
            </a:r>
          </a:p>
        </p:txBody>
      </p:sp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fondospantallaone.com/wp-content/uploads/2011/09/Fondos-de-pantalla-HD-imagenes-de-escritorio-HD-igles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49280"/>
          </a:xfrm>
          <a:prstGeom prst="rect">
            <a:avLst/>
          </a:prstGeom>
          <a:noFill/>
        </p:spPr>
      </p:pic>
      <p:pic>
        <p:nvPicPr>
          <p:cNvPr id="9219" name="Picture 3" descr="C:\Users\Usuario\Downloads\14-4-2012\MARCOS DELGADOS\PNG\041e7a5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pic>
        <p:nvPicPr>
          <p:cNvPr id="9220" name="Picture 4" descr="C:\Users\Usuario\Downloads\14-4-2012\PNG HOMBRES\0cd60a8c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340768"/>
            <a:ext cx="2520280" cy="4320480"/>
          </a:xfrm>
          <a:prstGeom prst="rect">
            <a:avLst/>
          </a:prstGeom>
          <a:noFill/>
        </p:spPr>
      </p:pic>
      <p:pic>
        <p:nvPicPr>
          <p:cNvPr id="9221" name="Picture 5" descr="C:\Users\Usuario\Downloads\TEXTURAS\texturas gifs\1a_glit_34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877272"/>
            <a:ext cx="9144000" cy="98072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94928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Arial Black" pitchFamily="34" charset="0"/>
              </a:rPr>
              <a:t>Stopped Into a Church, </a:t>
            </a:r>
            <a:r>
              <a:rPr lang="en-US" sz="2000" dirty="0" smtClean="0">
                <a:latin typeface="Arial Black" pitchFamily="34" charset="0"/>
              </a:rPr>
              <a:t>I Passed Along the Way, Well I Got Down On My Knees, (Got down on my knees), And I Pretend To Pray</a:t>
            </a:r>
          </a:p>
        </p:txBody>
      </p:sp>
      <p:pic>
        <p:nvPicPr>
          <p:cNvPr id="9223" name="Picture 7" descr="http://www.ladyj.hu/vallas/husveti_vallas_03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1772816"/>
            <a:ext cx="2667000" cy="3838576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fondos7.net/wallpaper-original/wallpapers/interior-de-una-iglesia-91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89240"/>
          </a:xfrm>
          <a:prstGeom prst="rect">
            <a:avLst/>
          </a:prstGeom>
          <a:noFill/>
        </p:spPr>
      </p:pic>
      <p:pic>
        <p:nvPicPr>
          <p:cNvPr id="8195" name="Picture 3" descr="C:\Users\Usuario\Downloads\14-4-2012\MARCOS DELGADOS\PNG\76c7be0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589240"/>
          </a:xfrm>
          <a:prstGeom prst="rect">
            <a:avLst/>
          </a:prstGeom>
          <a:noFill/>
        </p:spPr>
      </p:pic>
      <p:pic>
        <p:nvPicPr>
          <p:cNvPr id="8196" name="Picture 4" descr="C:\Users\Usuario\Downloads\14-4-2012\PNG HOMBRES\bc0a65c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908720"/>
            <a:ext cx="2232248" cy="4392488"/>
          </a:xfrm>
          <a:prstGeom prst="rect">
            <a:avLst/>
          </a:prstGeom>
          <a:noFill/>
        </p:spPr>
      </p:pic>
      <p:pic>
        <p:nvPicPr>
          <p:cNvPr id="8200" name="Picture 8" descr="http://www.ladyj.hu/vallas/husveti_vallas_01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764704"/>
            <a:ext cx="3091805" cy="4810101"/>
          </a:xfrm>
          <a:prstGeom prst="rect">
            <a:avLst/>
          </a:prstGeom>
          <a:noFill/>
        </p:spPr>
      </p:pic>
      <p:pic>
        <p:nvPicPr>
          <p:cNvPr id="8201" name="Picture 9" descr="C:\Users\Usuario\Downloads\TEXTURAS\texturas gifs\2_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589240"/>
            <a:ext cx="9144000" cy="126876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517232"/>
            <a:ext cx="91440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Arial Black" pitchFamily="34" charset="0"/>
              </a:rPr>
              <a:t>(I pretend </a:t>
            </a:r>
            <a:r>
              <a:rPr lang="es-ES" sz="2000" dirty="0" err="1" smtClean="0">
                <a:latin typeface="Arial Black" pitchFamily="34" charset="0"/>
              </a:rPr>
              <a:t>to</a:t>
            </a:r>
            <a:r>
              <a:rPr lang="es-ES" sz="2000" dirty="0" smtClean="0">
                <a:latin typeface="Arial Black" pitchFamily="34" charset="0"/>
              </a:rPr>
              <a:t> pray), </a:t>
            </a:r>
            <a:r>
              <a:rPr lang="en-US" sz="2000" dirty="0" smtClean="0">
                <a:latin typeface="Arial Black" pitchFamily="34" charset="0"/>
              </a:rPr>
              <a:t>You Know the Preacher Likes To the Could </a:t>
            </a:r>
            <a:r>
              <a:rPr lang="es-ES" sz="2000" dirty="0" smtClean="0">
                <a:latin typeface="Arial Black" pitchFamily="34" charset="0"/>
              </a:rPr>
              <a:t>(Preacher </a:t>
            </a:r>
            <a:r>
              <a:rPr lang="es-ES" sz="2000" dirty="0" err="1" smtClean="0">
                <a:latin typeface="Arial Black" pitchFamily="34" charset="0"/>
              </a:rPr>
              <a:t>likes</a:t>
            </a:r>
            <a:r>
              <a:rPr lang="es-ES" sz="2000" dirty="0" smtClean="0">
                <a:latin typeface="Arial Black" pitchFamily="34" charset="0"/>
              </a:rPr>
              <a:t> </a:t>
            </a:r>
            <a:r>
              <a:rPr lang="es-ES" sz="2000" dirty="0" err="1" smtClean="0">
                <a:latin typeface="Arial Black" pitchFamily="34" charset="0"/>
              </a:rPr>
              <a:t>the</a:t>
            </a:r>
            <a:r>
              <a:rPr lang="es-ES" sz="2000" dirty="0" smtClean="0">
                <a:latin typeface="Arial Black" pitchFamily="34" charset="0"/>
              </a:rPr>
              <a:t> could) </a:t>
            </a:r>
            <a:r>
              <a:rPr lang="en-US" sz="2000" dirty="0" smtClean="0">
                <a:latin typeface="Arial Black" pitchFamily="34" charset="0"/>
              </a:rPr>
              <a:t>He knows I´m Gonna Stay </a:t>
            </a:r>
            <a:r>
              <a:rPr lang="es-ES" sz="2000" dirty="0" smtClean="0">
                <a:latin typeface="Arial Black" pitchFamily="34" charset="0"/>
              </a:rPr>
              <a:t>(Knows I´m gonna stay) California is Dream (California is dream) </a:t>
            </a:r>
            <a:r>
              <a:rPr lang="en-US" sz="2000" dirty="0" smtClean="0">
                <a:latin typeface="Arial Black" pitchFamily="34" charset="0"/>
              </a:rPr>
              <a:t>On Such on Winter Day</a:t>
            </a:r>
          </a:p>
          <a:p>
            <a:endParaRPr lang="es-ES" dirty="0"/>
          </a:p>
        </p:txBody>
      </p:sp>
    </p:spTree>
  </p:cSld>
  <p:clrMapOvr>
    <a:masterClrMapping/>
  </p:clrMapOvr>
  <p:transition advTm="1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3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ttp://www.ladyj.hu/vallas/husveti_vallas_0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TEXTURAS\texturas gifs\yjmx0ejs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C:\Users\Usuario\Downloads\14-4-2012\Latas, tazas, bolsos, botellas, marcos gif y otros\0007glitte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584176" cy="2160240"/>
          </a:xfrm>
          <a:prstGeom prst="rect">
            <a:avLst/>
          </a:prstGeom>
          <a:noFill/>
        </p:spPr>
      </p:pic>
      <p:pic>
        <p:nvPicPr>
          <p:cNvPr id="5" name="Picture 3" descr="C:\Users\Usuario\Downloads\14-4-2012\Latas, tazas, bolsos, botellas, marcos gif y otros\0007glitte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4509120"/>
            <a:ext cx="1512168" cy="1910012"/>
          </a:xfrm>
          <a:prstGeom prst="rect">
            <a:avLst/>
          </a:prstGeom>
          <a:noFill/>
        </p:spPr>
      </p:pic>
      <p:pic>
        <p:nvPicPr>
          <p:cNvPr id="6" name="Picture 3" descr="C:\Users\Usuario\Downloads\14-4-2012\Latas, tazas, bolsos, botellas, marcos gif y otros\0007glitte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013176"/>
            <a:ext cx="1224136" cy="1621980"/>
          </a:xfrm>
          <a:prstGeom prst="rect">
            <a:avLst/>
          </a:prstGeom>
          <a:noFill/>
        </p:spPr>
      </p:pic>
      <p:pic>
        <p:nvPicPr>
          <p:cNvPr id="7" name="Picture 3" descr="C:\Users\Usuario\Downloads\14-4-2012\Latas, tazas, bolsos, botellas, marcos gif y otros\0007glitte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1224136" cy="162198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www.dalefondos.com/fondos/arbol-de-otono-1152x864-18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89240"/>
          </a:xfrm>
          <a:prstGeom prst="rect">
            <a:avLst/>
          </a:prstGeom>
          <a:noFill/>
        </p:spPr>
      </p:pic>
      <p:pic>
        <p:nvPicPr>
          <p:cNvPr id="5125" name="Picture 5" descr="C:\Users\Usuario\Downloads\14-4-2012\MARCOS DELGADOS\PNG\30d4f5b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5589240"/>
          </a:xfrm>
          <a:prstGeom prst="rect">
            <a:avLst/>
          </a:prstGeom>
          <a:noFill/>
        </p:spPr>
      </p:pic>
      <p:pic>
        <p:nvPicPr>
          <p:cNvPr id="5126" name="Picture 6" descr="C:\Users\Usuario\Downloads\2909008qp9mpo3el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89240"/>
            <a:ext cx="9144000" cy="126876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79512" y="5733256"/>
            <a:ext cx="8964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 Black" pitchFamily="34" charset="0"/>
              </a:rPr>
              <a:t>All the Leaves Are Brown, All the leaves are brown) And The Sky Is Grey (and the sky is grey) I´ve Been For A Walk, (I´ve been for a walk) </a:t>
            </a:r>
            <a:r>
              <a:rPr lang="es-ES" sz="2000" dirty="0" smtClean="0">
                <a:latin typeface="Arial Black" pitchFamily="34" charset="0"/>
              </a:rPr>
              <a:t>On A Winter Day (On a winter  day)</a:t>
            </a:r>
          </a:p>
        </p:txBody>
      </p:sp>
      <p:pic>
        <p:nvPicPr>
          <p:cNvPr id="5127" name="Picture 7" descr="C:\Users\Usuario\Downloads\14-4-2012\PNG HOMBRES\42b5f24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2808312" cy="4510831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1191.photobucket.com/albums/z461/3v3rything4u_51/CaliforniaHDWallpaperSet-2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89240"/>
          </a:xfrm>
          <a:prstGeom prst="rect">
            <a:avLst/>
          </a:prstGeom>
          <a:noFill/>
        </p:spPr>
      </p:pic>
      <p:pic>
        <p:nvPicPr>
          <p:cNvPr id="4100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653136"/>
            <a:ext cx="3744416" cy="936104"/>
          </a:xfrm>
          <a:prstGeom prst="rect">
            <a:avLst/>
          </a:prstGeom>
          <a:noFill/>
        </p:spPr>
      </p:pic>
      <p:pic>
        <p:nvPicPr>
          <p:cNvPr id="4101" name="Picture 5" descr="C:\Users\Usuario\Downloads\TEXTURAS\texturas gifs\1002231019485726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89240"/>
            <a:ext cx="9144000" cy="126876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 Black" pitchFamily="34" charset="0"/>
              </a:rPr>
              <a:t>If I Didn’t Tell Her (If I Didn’t Tell Her) I Could Leave Today         (I could leave today) California is Dream  (California is dream) On Such on Winter  Day(California is dream) On Such on Winter Day.</a:t>
            </a:r>
            <a:endParaRPr lang="es-ES" sz="20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0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tuxpgcx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318</Words>
  <Application>Microsoft Office PowerPoint</Application>
  <PresentationFormat>Presentación en pantalla (4:3)</PresentationFormat>
  <Paragraphs>34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24</cp:revision>
  <dcterms:created xsi:type="dcterms:W3CDTF">2012-05-24T10:34:32Z</dcterms:created>
  <dcterms:modified xsi:type="dcterms:W3CDTF">2012-08-31T16:20:37Z</dcterms:modified>
</cp:coreProperties>
</file>