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3" r:id="rId3"/>
    <p:sldId id="264" r:id="rId4"/>
    <p:sldId id="265" r:id="rId5"/>
    <p:sldId id="266" r:id="rId6"/>
    <p:sldId id="267" r:id="rId7"/>
    <p:sldId id="268" r:id="rId8"/>
    <p:sldId id="270" r:id="rId9"/>
    <p:sldId id="269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VtcwFFKRqsaV5hyZq/q1A" hashData="JWcqRUHAVxdMTR3yprvf2j2V+Y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FF00"/>
    <a:srgbClr val="292929"/>
    <a:srgbClr val="FF6600"/>
    <a:srgbClr val="333333"/>
    <a:srgbClr val="FF0066"/>
    <a:srgbClr val="663300"/>
    <a:srgbClr val="009900"/>
    <a:srgbClr val="808000"/>
    <a:srgbClr val="6600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77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5FE531D8-F024-4E8F-9E7A-2D4381DBF1BE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44489-E430-40BE-9F3A-1909C89E454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D2587-40BA-4D84-BC6D-421818528D6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E19D7-AE63-4AA7-AC6E-DB7FE237C8D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CF04F-2B72-48C9-B63A-2B46A990BC8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F39EA-FE04-4209-9F9F-1EA143DB356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AD2DD6-F81C-4113-9FC0-1F5539D6D43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D9409-F853-4BA6-AA39-9E564F77245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EC5F5-4E8B-430E-B2CE-51CA16E7789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76376D-9CCB-4830-9290-B4C47BBB33E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EDB19-20AB-4073-9A4B-1E444C09408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7F69D-80BC-49E0-B96F-ECD61F1CE6A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9A9D2-C681-4115-9938-8D1FF0F957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F45EC514-D843-4047-950C-788EE7BB1F2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BE659A-CD09-416F-859B-20635E376C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6600CC"/>
              </a:gs>
              <a:gs pos="70000">
                <a:srgbClr val="FF0300"/>
              </a:gs>
              <a:gs pos="100000">
                <a:srgbClr val="FF0066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45" name="Picture 5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</p:spPr>
      </p:pic>
      <p:pic>
        <p:nvPicPr>
          <p:cNvPr id="11" name="Picture 5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</p:spPr>
      </p:pic>
      <p:pic>
        <p:nvPicPr>
          <p:cNvPr id="12" name="Picture 5" descr="C:\Documents and Settings\Administrador\Escritorio\al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</p:spPr>
      </p:pic>
      <p:sp>
        <p:nvSpPr>
          <p:cNvPr id="8" name="7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626"/>
              <a:gd name="adj2" fmla="val 4306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8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310"/>
              <a:gd name="adj2" fmla="val 3996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1928794" y="571480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6600"/>
                </a:solidFill>
                <a:effectLst>
                  <a:glow rad="228600">
                    <a:srgbClr val="33333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Mamas and the </a:t>
            </a:r>
            <a:r>
              <a:rPr lang="en-US" dirty="0" smtClean="0">
                <a:solidFill>
                  <a:srgbClr val="FF6600"/>
                </a:solidFill>
                <a:effectLst>
                  <a:glow rad="228600">
                    <a:srgbClr val="33333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Papas</a:t>
            </a:r>
            <a:endParaRPr lang="en-US" dirty="0">
              <a:solidFill>
                <a:srgbClr val="FF6600"/>
              </a:solidFill>
              <a:effectLst>
                <a:glow rad="228600">
                  <a:srgbClr val="33333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571868" y="1142984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6600"/>
                </a:solidFill>
                <a:effectLst>
                  <a:glow rad="228600">
                    <a:srgbClr val="29292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USA</a:t>
            </a:r>
            <a:endParaRPr lang="en-US" sz="1400" dirty="0">
              <a:solidFill>
                <a:srgbClr val="FF6600"/>
              </a:solidFill>
              <a:effectLst>
                <a:glow rad="228600">
                  <a:srgbClr val="292929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357686" y="2928934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6600"/>
                </a:solidFill>
                <a:effectLst>
                  <a:glow rad="228600">
                    <a:srgbClr val="29292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California Dreamin’</a:t>
            </a:r>
            <a:endParaRPr lang="en-US" dirty="0">
              <a:solidFill>
                <a:srgbClr val="FF6600"/>
              </a:solidFill>
              <a:effectLst>
                <a:glow rad="228600">
                  <a:srgbClr val="292929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500562" y="350043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6600"/>
                </a:solidFill>
                <a:effectLst>
                  <a:glow rad="101600">
                    <a:srgbClr val="292929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Sueños de California</a:t>
            </a:r>
            <a:endParaRPr lang="en-US" sz="1800" dirty="0">
              <a:solidFill>
                <a:srgbClr val="FF6600"/>
              </a:solidFill>
              <a:effectLst>
                <a:glow rad="101600">
                  <a:srgbClr val="292929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429256" y="392906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6600"/>
                </a:solidFill>
                <a:effectLst>
                  <a:glow rad="228600">
                    <a:srgbClr val="29292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1965</a:t>
            </a:r>
            <a:endParaRPr lang="en-US" sz="1200" dirty="0">
              <a:solidFill>
                <a:srgbClr val="FF6600"/>
              </a:solidFill>
              <a:effectLst>
                <a:glow rad="228600">
                  <a:srgbClr val="292929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2571736" y="585789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3786182" y="6000768"/>
            <a:ext cx="1428760" cy="285752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2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9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8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500"/>
                            </p:stCondLst>
                            <p:childTnLst>
                              <p:par>
                                <p:cTn id="6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500"/>
                            </p:stCondLst>
                            <p:childTnLst>
                              <p:par>
                                <p:cTn id="7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5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 build="allAtOnce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60223-800x600-228750-1366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1042988" y="620713"/>
            <a:ext cx="712946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All the leaves are brown (all the leaves are brown)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Todas las hojas son marrones (todas las hojas son marrones) 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835150" y="2997200"/>
            <a:ext cx="5545138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and the sky is grey (and the sky is grey)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/>
            </a:r>
            <a:b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</a:b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el cielo es gris (y el cielo es gris)</a:t>
            </a:r>
          </a:p>
        </p:txBody>
      </p:sp>
      <p:pic>
        <p:nvPicPr>
          <p:cNvPr id="1027" name="Picture 3" descr="C:\Documents and Settings\Administrador\Mis documentos\PLANTILLAS PHOTOSHOP\PLANTILLAS HOMBRE PARADO\hombre parado 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796" y="3357562"/>
            <a:ext cx="6324617" cy="3952886"/>
          </a:xfrm>
          <a:prstGeom prst="rect">
            <a:avLst/>
          </a:prstGeom>
          <a:noFill/>
        </p:spPr>
      </p:pic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1908175" y="4797425"/>
            <a:ext cx="59039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I've been for a walk (I've been for a walk)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salí para caminar (y salí para caminar) </a:t>
            </a:r>
          </a:p>
        </p:txBody>
      </p:sp>
    </p:spTree>
  </p:cSld>
  <p:clrMapOvr>
    <a:masterClrMapping/>
  </p:clrMapOvr>
  <p:transition advClick="0" advTm="19500">
    <p:sndAc>
      <p:stSnd>
        <p:snd r:embed="rId2" name="mamas and the papas - mama s &amp; papa s - california dreami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7" grpId="0"/>
      <p:bldP spid="71688" grpId="0"/>
      <p:bldP spid="716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77748-800x600-win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3959225" y="549275"/>
            <a:ext cx="51847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 a winter’s day (on a winter’s day)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un día de invierno (en un día de invierno) 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395288" y="2636838"/>
            <a:ext cx="67691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I'd be save and warm (I'd be save and warm)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estaría a salvo y abrigado (estaría a salvo y abrigado)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1042988" y="4724400"/>
            <a:ext cx="74168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if I was in LA (if I was in LA) </a:t>
            </a:r>
            <a:r>
              <a:rPr lang="en-US" sz="1800" dirty="0">
                <a:latin typeface="Lucida Calligraphy" pitchFamily="66" charset="0"/>
              </a:rPr>
              <a:t>   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estuviera en Los Angeles (si estuviera en Los Angeles)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100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  <p:bldP spid="72710" grpId="0"/>
      <p:bldP spid="727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7" name="Picture 9" descr="2179861488_fefb338a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0" y="765175"/>
            <a:ext cx="626586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California dreaming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  (</a:t>
            </a: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California dreaming) 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Soñando con California (soñando con California) 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971550" y="2205038"/>
            <a:ext cx="37449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on such a winter’s day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cual un día de invierno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755650" y="3789363"/>
            <a:ext cx="3887788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Stopped into a church</a:t>
            </a:r>
            <a:b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</a:b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detuve en una iglesia</a:t>
            </a: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539750" y="5157788"/>
            <a:ext cx="43926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I passed along the way 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mientras pasaba a lo largo del camino</a:t>
            </a:r>
          </a:p>
        </p:txBody>
      </p:sp>
      <p:pic>
        <p:nvPicPr>
          <p:cNvPr id="9" name="Picture 4" descr="C:\Documents and Settings\Administrador\Mis documentos\PLANTILLAS PHOTOSHOP\PLANTILLAS HOMBRE PARADO\hombre parado 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4643446"/>
            <a:ext cx="818175" cy="22145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4" grpId="0"/>
      <p:bldP spid="73735" grpId="0"/>
      <p:bldP spid="737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187450" y="620713"/>
            <a:ext cx="6624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6" name="Picture 2" descr="C:\Documents and Settings\Administrador\Escritorio\913431-800x600-Church-in-the-Wildwoo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714348" y="500042"/>
            <a:ext cx="7848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Well, I got down on my knees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(</a:t>
            </a: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I got down on my knees)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bueno, me arrodillé  (bueno, me arrodillé) </a:t>
            </a: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428596" y="4929198"/>
            <a:ext cx="810262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You know the preacher likes the cold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(the preacher likes the </a:t>
            </a:r>
            <a:r>
              <a:rPr lang="en-US" sz="1800" dirty="0" smtClean="0">
                <a:solidFill>
                  <a:srgbClr val="FF0000"/>
                </a:solidFill>
                <a:effectLst/>
                <a:latin typeface="Lucida Calligraphy" pitchFamily="66" charset="0"/>
              </a:rPr>
              <a:t>cold) </a:t>
            </a: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tú</a:t>
            </a:r>
            <a:r>
              <a:rPr lang="en-US" sz="16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sabes que el predicador prefiere el frío (el predicador prefiere el frío)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1571604" y="3000372"/>
            <a:ext cx="6337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And I pretended to pray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sz="1800" dirty="0">
                <a:solidFill>
                  <a:srgbClr val="FF0000"/>
                </a:solidFill>
                <a:effectLst/>
                <a:latin typeface="Lucida Calligraphy" pitchFamily="66" charset="0"/>
              </a:rPr>
              <a:t>(I pretended to pray)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y fingí orar   ( fingí orar) </a:t>
            </a:r>
          </a:p>
        </p:txBody>
      </p:sp>
      <p:pic>
        <p:nvPicPr>
          <p:cNvPr id="1027" name="Picture 3" descr="C:\Documents and Settings\Administrador\Mis documentos\PLANTILLAS PHOTOSHOP\PLANTILLAS HOMBRES ORANDO\hombre orando 3 .pn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429000"/>
            <a:ext cx="1317225" cy="1798629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/>
      <p:bldP spid="74760" grpId="0"/>
      <p:bldP spid="747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33693-800x60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833693-800x60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833693-800x60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833693-800x60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833693-800x60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1042988" y="908050"/>
            <a:ext cx="705485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he knows I'm gonna stay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  (</a:t>
            </a:r>
            <a:r>
              <a:rPr lang="en-US" sz="1800" dirty="0" smtClean="0">
                <a:solidFill>
                  <a:schemeClr val="bg1"/>
                </a:solidFill>
                <a:latin typeface="Lucida Calligraphy" pitchFamily="66" charset="0"/>
              </a:rPr>
              <a:t>knows) I'm gonna stay        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El sabe que me quedaré   (él sabe que me quedaré) 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1476375" y="3068638"/>
            <a:ext cx="6048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California dreamin’ (California dreamin’)</a:t>
            </a:r>
            <a:r>
              <a:rPr lang="en-US" sz="2400" dirty="0">
                <a:solidFill>
                  <a:schemeClr val="bg1"/>
                </a:solidFill>
              </a:rPr>
              <a:t>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Soñando con California (soñando con California)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124075" y="5373688"/>
            <a:ext cx="46085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chemeClr val="bg1"/>
                </a:solidFill>
                <a:latin typeface="Lucida Calligraphy" pitchFamily="66" charset="0"/>
              </a:rPr>
              <a:t>on such a winter’s day                            </a:t>
            </a:r>
            <a:r>
              <a:rPr lang="es-ES" sz="1600" dirty="0">
                <a:solidFill>
                  <a:srgbClr val="FFFF00"/>
                </a:solidFill>
                <a:latin typeface="Lucida Calligraphy" pitchFamily="66" charset="0"/>
              </a:rPr>
              <a:t>cual día de invierno </a:t>
            </a:r>
          </a:p>
        </p:txBody>
      </p:sp>
      <p:pic>
        <p:nvPicPr>
          <p:cNvPr id="2051" name="Picture 3" descr="C:\Documents and Settings\Administrador\Mis documentos\PLANTILLAS PHOTOSHOP\PLANTILLAS HOMBRE PARADO\hombre parado.pn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3643314"/>
            <a:ext cx="1187677" cy="3214686"/>
          </a:xfrm>
          <a:prstGeom prst="rect">
            <a:avLst/>
          </a:prstGeom>
          <a:noFill/>
        </p:spPr>
      </p:pic>
      <p:pic>
        <p:nvPicPr>
          <p:cNvPr id="5121" name="Picture 1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863" cy="6858000"/>
          </a:xfrm>
          <a:prstGeom prst="rect">
            <a:avLst/>
          </a:prstGeom>
          <a:noFill/>
        </p:spPr>
      </p:pic>
      <p:pic>
        <p:nvPicPr>
          <p:cNvPr id="12" name="Picture 1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7" y="0"/>
            <a:ext cx="9142863" cy="6858000"/>
          </a:xfrm>
          <a:prstGeom prst="rect">
            <a:avLst/>
          </a:prstGeom>
          <a:noFill/>
        </p:spPr>
      </p:pic>
      <p:pic>
        <p:nvPicPr>
          <p:cNvPr id="13" name="Picture 1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863" cy="6858000"/>
          </a:xfrm>
          <a:prstGeom prst="rect">
            <a:avLst/>
          </a:prstGeom>
          <a:noFill/>
        </p:spPr>
      </p:pic>
      <p:pic>
        <p:nvPicPr>
          <p:cNvPr id="14" name="Picture 1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2863" cy="6858000"/>
          </a:xfrm>
          <a:prstGeom prst="rect">
            <a:avLst/>
          </a:prstGeom>
          <a:noFill/>
        </p:spPr>
      </p:pic>
      <p:pic>
        <p:nvPicPr>
          <p:cNvPr id="5123" name="Picture 3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124" name="Picture 4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8" name="Picture 4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125" name="Picture 5" descr="C:\Documents and Settings\Administrador\Escritorio\aldo 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Escritorio\aldo 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Escritorio\aldo 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23" name="Picture 5" descr="C:\Documents and Settings\Administrador\Escritorio\aldo 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5131" name="Picture 11" descr="http://bettylou.zzruss.com/mamaspapasbiograph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133" name="Picture 13" descr="http://bettylou.zzruss.com/mamaspapasbiograph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" name="Picture 13" descr="http://bettylou.zzruss.com/mamaspapasbiograph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1" name="Picture 13" descr="http://bettylou.zzruss.com/mamaspapasbiograph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sp>
        <p:nvSpPr>
          <p:cNvPr id="27" name="26 CuadroTexto"/>
          <p:cNvSpPr txBox="1"/>
          <p:nvPr/>
        </p:nvSpPr>
        <p:spPr>
          <a:xfrm>
            <a:off x="2285984" y="285728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00"/>
                </a:solidFill>
                <a:latin typeface="Lucida Calligraphy" pitchFamily="66" charset="0"/>
              </a:rPr>
              <a:t>Jimi Hendrix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5143504" y="1285860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00"/>
                </a:solidFill>
                <a:latin typeface="Lucida Calligraphy" pitchFamily="66" charset="0"/>
              </a:rPr>
              <a:t>Mama Cass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571868" y="2214554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Michelle Phillips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500"/>
                            </p:stCondLst>
                            <p:childTnLst>
                              <p:par>
                                <p:cTn id="53" presetID="4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2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9500"/>
                            </p:stCondLst>
                            <p:childTnLst>
                              <p:par>
                                <p:cTn id="110" presetID="58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2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2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75782" grpId="0"/>
      <p:bldP spid="27" grpId="0"/>
      <p:bldP spid="27" grpId="1"/>
      <p:bldP spid="28" grpId="0"/>
      <p:bldP spid="28" grpId="1"/>
      <p:bldP spid="29" grpId="0"/>
      <p:bldP spid="2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905947-800x600-5095706386_df71f3b64b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971550" y="1341438"/>
            <a:ext cx="7200900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the leaves are brown  (all the leaves are brown)</a:t>
            </a:r>
            <a:r>
              <a:rPr lang="en-U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600" dirty="0">
                <a:solidFill>
                  <a:srgbClr val="00FF00"/>
                </a:solidFill>
                <a:latin typeface="Lucida Calligraphy" pitchFamily="66" charset="0"/>
              </a:rPr>
              <a:t>Todas las hojas son marrones  (todas las hojas son marrones) </a:t>
            </a: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539750" y="3213100"/>
            <a:ext cx="583247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sky is grey  (and the sky is grey)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/>
            </a:r>
            <a:b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 sz="1600" dirty="0">
                <a:solidFill>
                  <a:srgbClr val="00FF00"/>
                </a:solidFill>
                <a:latin typeface="Lucida Calligraphy" pitchFamily="66" charset="0"/>
              </a:rPr>
              <a:t>y el cielo es gris  (y el cielo es gris)</a:t>
            </a:r>
          </a:p>
        </p:txBody>
      </p:sp>
      <p:pic>
        <p:nvPicPr>
          <p:cNvPr id="9" name="Picture 4" descr="C:\Documents and Settings\Administrador\Mis documentos\PLANTILLAS PHOTOSHOP\PLANTILLAS HOMBRES SOLOS\hombre caminand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286124"/>
            <a:ext cx="1571636" cy="2908319"/>
          </a:xfrm>
          <a:prstGeom prst="rect">
            <a:avLst/>
          </a:prstGeom>
          <a:noFill/>
        </p:spPr>
      </p:pic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1857356" y="4857760"/>
            <a:ext cx="6119812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I've been for a walk   (I've been for a walk)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dirty="0" smtClean="0">
                <a:solidFill>
                  <a:srgbClr val="00FF00"/>
                </a:solidFill>
                <a:latin typeface="Lucida Calligraphy" pitchFamily="66" charset="0"/>
              </a:rPr>
              <a:t>y </a:t>
            </a:r>
            <a:r>
              <a:rPr lang="es-ES" sz="1600" dirty="0">
                <a:solidFill>
                  <a:srgbClr val="00FF00"/>
                </a:solidFill>
                <a:latin typeface="Lucida Calligraphy" pitchFamily="66" charset="0"/>
              </a:rPr>
              <a:t>salí para caminar   (y salí para caminar) 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27" grpId="0"/>
      <p:bldP spid="778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243271-800x600-wallpaper01_by_valyesz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763713" y="692150"/>
            <a:ext cx="56165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on a winter’s day  (on a winter’s day)                                    </a:t>
            </a:r>
            <a:r>
              <a: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un día de invierno (en un día de invierno</a:t>
            </a:r>
            <a:r>
              <a: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2051050" y="2997200"/>
            <a:ext cx="4968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500034" y="2643182"/>
            <a:ext cx="59039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If I didn't tell her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 (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if I didn't tell her)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                    </a:t>
            </a:r>
            <a:r>
              <a: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no le dije a ella  (si no le dije a ella)</a:t>
            </a: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1285852" y="4286256"/>
            <a:ext cx="691197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I could leave today  (I could leave today)                         </a:t>
            </a:r>
            <a:r>
              <a: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podría marcharme hoy  (que podría marcharme hoy)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7" presetClass="entr" presetSubtype="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7" grpId="0"/>
      <p:bldP spid="768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99671-800x600-Dreaming-of-butterfli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1692275" y="1125538"/>
            <a:ext cx="59039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California dreamin’ (California dreamin’)</a:t>
            </a:r>
            <a:r>
              <a:rPr lang="es-ES" sz="2400" dirty="0">
                <a:solidFill>
                  <a:srgbClr val="FFFF00"/>
                </a:solidFill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Soñando con California (Soñando con California)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2143108" y="3429000"/>
            <a:ext cx="4824413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on such a winter’s day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cual un día de invierno</a:t>
            </a:r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2051050" y="5157788"/>
            <a:ext cx="50419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California dreamin’                        </a:t>
            </a:r>
            <a:r>
              <a:rPr lang="es-ES" sz="1600" dirty="0">
                <a:solidFill>
                  <a:srgbClr val="FF0000"/>
                </a:solidFill>
                <a:latin typeface="Lucida Calligraphy" pitchFamily="66" charset="0"/>
              </a:rPr>
              <a:t>Soñando con California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  <p:bldP spid="78854" grpId="0"/>
      <p:bldP spid="7885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47578-800x600-RAIN-IN-THE-CI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4787900" y="785793"/>
            <a:ext cx="292737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 such a winter’s day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cual un día de invierno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1979613" y="2205038"/>
            <a:ext cx="2736850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California dreamin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’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Soñando con California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4500563" y="3716338"/>
            <a:ext cx="3025775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on such a winter’s day</a:t>
            </a:r>
            <a:r>
              <a:rPr lang="es-ES" sz="18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cual un día de invierno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5724525" y="6237288"/>
            <a:ext cx="316706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9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" presetClass="entr" presetSubtype="5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  <p:bldP spid="79877" grpId="0"/>
      <p:bldP spid="79878" grpId="0"/>
      <p:bldP spid="798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1974</TotalTime>
  <Words>560</Words>
  <Application>Microsoft Office PowerPoint</Application>
  <PresentationFormat>Presentación en pantalla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117</cp:revision>
  <dcterms:created xsi:type="dcterms:W3CDTF">2007-06-27T06:44:08Z</dcterms:created>
  <dcterms:modified xsi:type="dcterms:W3CDTF">2013-01-13T00:12:19Z</dcterms:modified>
</cp:coreProperties>
</file>