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72" r:id="rId13"/>
    <p:sldId id="271" r:id="rId14"/>
    <p:sldId id="270" r:id="rId15"/>
    <p:sldId id="269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3VDIqiwwtNr4p8Ts8oOYA==" hashData="yVbDUvbModVmxxLx9udeH4mw1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3BC50E-D78F-47DE-84CE-4029366D039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F4AB0-4038-4D6C-A6E5-C9DB1E541950}" type="datetimeFigureOut">
              <a:rPr lang="es-ES" smtClean="0"/>
              <a:pPr/>
              <a:t>16/03/2013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49A67-A81D-4238-BF38-D5C15175C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AD3FE9-3316-49D0-B1B1-17260332D01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fotki.yandex.ru/search/%D1%81%D0%BD%D0%B5%D0%B3/users/yuri-off/view/86834?page=0&amp;search_author=yuri-off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fotki.yandex.ru/users/serazoya/view/875824/?page=0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mozgh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486916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0000"/>
                </a:solidFill>
                <a:latin typeface="Arial Black" pitchFamily="34" charset="0"/>
              </a:rPr>
              <a:t>Cae la nieve,  esta tarde no vendrás;</a:t>
            </a:r>
            <a:endParaRPr lang="es-ES" sz="3200" dirty="0">
              <a:solidFill>
                <a:srgbClr val="FF0000"/>
              </a:solidFill>
            </a:endParaRPr>
          </a:p>
        </p:txBody>
      </p:sp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348880"/>
            <a:ext cx="7687048" cy="1224136"/>
          </a:xfrm>
          <a:prstGeom prst="rect">
            <a:avLst/>
          </a:prstGeom>
          <a:noFill/>
        </p:spPr>
      </p:pic>
      <p:pic>
        <p:nvPicPr>
          <p:cNvPr id="1033" name="Picture 9" descr="C:\Users\Usuario\Downloads\ZNECESARIO PARA PPS\85332_e01b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80162"/>
            <a:ext cx="1347298" cy="1077838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525" y="6165304"/>
            <a:ext cx="3419475" cy="504826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01216" y="0"/>
            <a:ext cx="3542784" cy="576064"/>
          </a:xfrm>
          <a:prstGeom prst="rect">
            <a:avLst/>
          </a:prstGeom>
          <a:noFill/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1484784"/>
            <a:ext cx="322897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1"/>
    <p:sndAc>
      <p:stSnd>
        <p:snd r:embed="rId2" name="02- Adamo - Cae La Nie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Usuario\Downloads\0_99c9b_faf43b06_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9" name="Picture 11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5" y="404664"/>
            <a:ext cx="2915816" cy="645333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0" y="6027003"/>
            <a:ext cx="6588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cae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la nieve,  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y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mi amor de luto está.  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Es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como un cortejo, de lágrimas blancas,  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y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el pájaro canta,  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las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penas del alma.  </a:t>
            </a:r>
          </a:p>
        </p:txBody>
      </p:sp>
    </p:spTree>
  </p:cSld>
  <p:clrMapOvr>
    <a:masterClrMapping/>
  </p:clrMapOvr>
  <p:transition advTm="28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0_98666_aa0e7e08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ownloads\PNG HOMBRES 1\315223pasik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6922" y="1052736"/>
            <a:ext cx="3257078" cy="580526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42447"/>
            <a:ext cx="60841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Esta tarde no </a:t>
            </a:r>
            <a:r>
              <a:rPr lang="es-ES" sz="1600" dirty="0" smtClean="0">
                <a:latin typeface="Arial Black" pitchFamily="34" charset="0"/>
              </a:rPr>
              <a:t>vendrás, grito  </a:t>
            </a:r>
            <a:r>
              <a:rPr lang="es-ES" sz="1600" dirty="0">
                <a:latin typeface="Arial Black" pitchFamily="34" charset="0"/>
              </a:rPr>
              <a:t>al desesperar,  </a:t>
            </a:r>
            <a:r>
              <a:rPr lang="es-ES" sz="1600" dirty="0" smtClean="0">
                <a:latin typeface="Arial Black" pitchFamily="34" charset="0"/>
              </a:rPr>
              <a:t>mas </a:t>
            </a:r>
            <a:r>
              <a:rPr lang="es-ES" sz="1600" dirty="0">
                <a:latin typeface="Arial Black" pitchFamily="34" charset="0"/>
              </a:rPr>
              <a:t>cae la nieve,  </a:t>
            </a:r>
            <a:r>
              <a:rPr lang="es-ES" sz="1600" dirty="0" smtClean="0">
                <a:latin typeface="Arial Black" pitchFamily="34" charset="0"/>
              </a:rPr>
              <a:t>y </a:t>
            </a:r>
            <a:r>
              <a:rPr lang="es-ES" sz="1600" dirty="0">
                <a:latin typeface="Arial Black" pitchFamily="34" charset="0"/>
              </a:rPr>
              <a:t>no vienes a verme. </a:t>
            </a:r>
            <a:r>
              <a:rPr lang="es-ES" dirty="0"/>
              <a:t> </a:t>
            </a:r>
          </a:p>
        </p:txBody>
      </p:sp>
    </p:spTree>
  </p:cSld>
  <p:clrMapOvr>
    <a:masterClrMapping/>
  </p:clrMapOvr>
  <p:transition advTm="20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wonderful_____awakening_by_glo_he-d50hkj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301208"/>
            <a:ext cx="3219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id_7_by_ladyjudina-d5hq9r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661248"/>
            <a:ext cx="3219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tigerfraktal_by_xlykantrophx-d5vx9o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0dc72b9aee_89930963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ZZZZPESADOS\6a55da2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ZZZZPESADOS\e857486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0_24e11_2b9d49a3_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23728" y="573325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Cae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 nieve,  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esta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tarde no vendrás;  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cae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 nieve,  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y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mi amor de luto está. </a:t>
            </a:r>
            <a:r>
              <a:rPr lang="es-ES" dirty="0"/>
              <a:t> </a:t>
            </a:r>
          </a:p>
        </p:txBody>
      </p:sp>
      <p:pic>
        <p:nvPicPr>
          <p:cNvPr id="20483" name="Picture 3" descr="C:\Users\Usuario\Downloads\CORAZONES GUAPOS GRANDES\0_59a5a_2b9e4e3f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0"/>
            <a:ext cx="1139280" cy="1112222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6446/34520381.1b/0_992c1_767e84d8_-1-X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:\Users\Usuario\Downloads\PNG HOMBRES 1\2c0064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3499" y="1412776"/>
            <a:ext cx="3260501" cy="544522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1288"/>
            <a:ext cx="6228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Esta incertidumbre,  </a:t>
            </a:r>
            <a:r>
              <a:rPr lang="es-ES" dirty="0" smtClean="0">
                <a:latin typeface="Arial Black" pitchFamily="34" charset="0"/>
              </a:rPr>
              <a:t>el </a:t>
            </a:r>
            <a:r>
              <a:rPr lang="es-ES" dirty="0">
                <a:latin typeface="Arial Black" pitchFamily="34" charset="0"/>
              </a:rPr>
              <a:t>frío y la ausencia,  </a:t>
            </a:r>
            <a:r>
              <a:rPr lang="es-ES" dirty="0" smtClean="0">
                <a:latin typeface="Arial Black" pitchFamily="34" charset="0"/>
              </a:rPr>
              <a:t>¡</a:t>
            </a:r>
            <a:r>
              <a:rPr lang="es-ES" dirty="0">
                <a:latin typeface="Arial Black" pitchFamily="34" charset="0"/>
              </a:rPr>
              <a:t>oh! Dios, ¡oh! silencio,  </a:t>
            </a:r>
            <a:r>
              <a:rPr lang="es-ES" dirty="0" smtClean="0">
                <a:latin typeface="Arial Black" pitchFamily="34" charset="0"/>
              </a:rPr>
              <a:t>inmensa </a:t>
            </a:r>
            <a:r>
              <a:rPr lang="es-ES" dirty="0">
                <a:latin typeface="Arial Black" pitchFamily="34" charset="0"/>
              </a:rPr>
              <a:t>tristeza.  </a:t>
            </a:r>
          </a:p>
        </p:txBody>
      </p:sp>
    </p:spTree>
  </p:cSld>
  <p:clrMapOvr>
    <a:masterClrMapping/>
  </p:clrMapOvr>
  <p:transition advTm="18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0_96e34_ec901d9a_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C:\Users\Usuario\Downloads\PNG HOMBRES 1\8866887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052736"/>
            <a:ext cx="3110955" cy="580526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373216"/>
            <a:ext cx="5940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 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Esta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tarde no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vendrás, grito 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al desesperar,  </a:t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mas cae la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nieve,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 mi lado no vienes.  </a:t>
            </a:r>
          </a:p>
        </p:txBody>
      </p:sp>
    </p:spTree>
  </p:cSld>
  <p:clrMapOvr>
    <a:masterClrMapping/>
  </p:clrMapOvr>
  <p:transition advTm="18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6432/50001454.32/0_da8d4_a6de5228_XL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445224"/>
            <a:ext cx="878497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Mas cae la nieve  </a:t>
            </a:r>
            <a:r>
              <a:rPr lang="es-ES" dirty="0" smtClean="0">
                <a:latin typeface="Arial Black" pitchFamily="34" charset="0"/>
              </a:rPr>
              <a:t>, y </a:t>
            </a:r>
            <a:r>
              <a:rPr lang="es-ES" dirty="0">
                <a:latin typeface="Arial Black" pitchFamily="34" charset="0"/>
              </a:rPr>
              <a:t>a mi lado no vienes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advTm="11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mozgh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30120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La, lala, lala,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lala.</a:t>
            </a:r>
            <a:r>
              <a:rPr lang="es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La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, lala, lala, lala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7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104</Words>
  <Application>Microsoft Office PowerPoint</Application>
  <PresentationFormat>Presentación en pantalla (4:3)</PresentationFormat>
  <Paragraphs>36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2013-03-16T14:16:55Z</dcterms:created>
  <dcterms:modified xsi:type="dcterms:W3CDTF">2013-03-16T17:43:02Z</dcterms:modified>
</cp:coreProperties>
</file>