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4" r:id="rId6"/>
    <p:sldId id="278" r:id="rId7"/>
    <p:sldId id="279" r:id="rId8"/>
    <p:sldId id="280" r:id="rId9"/>
    <p:sldId id="267" r:id="rId10"/>
    <p:sldId id="283" r:id="rId11"/>
    <p:sldId id="281" r:id="rId12"/>
    <p:sldId id="284" r:id="rId13"/>
    <p:sldId id="287" r:id="rId14"/>
    <p:sldId id="288" r:id="rId15"/>
    <p:sldId id="273" r:id="rId16"/>
    <p:sldId id="259" r:id="rId17"/>
    <p:sldId id="265" r:id="rId18"/>
    <p:sldId id="266" r:id="rId19"/>
    <p:sldId id="268" r:id="rId20"/>
    <p:sldId id="260" r:id="rId21"/>
    <p:sldId id="289" r:id="rId22"/>
    <p:sldId id="290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8UC6UWbiFASojQ/48LG9hA" hashData="yXlqeJjzXRfuascJPznH2XnUWJ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545454"/>
    <a:srgbClr val="877D77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C0074-34A5-45ED-AD1D-F74813AEDB7E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E6C17-76C7-4AC5-9887-B9EAF298C7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14A34B-9255-4D2D-99F1-808884398BDA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177CE3-9D4C-4292-B702-72B98AB19C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9A59B7-B224-4B22-ADAB-040AB2002F3D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FAC5C-CAEE-4D41-82BB-B1BBA8656A1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27F3F7-5B6A-48F4-B146-AC1D399ABA2A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761A5-D635-4FD6-B611-456C64DAFDA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F80EB-0634-4472-ABB5-EAD83FE7A6F3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02AED2-16CC-40D2-80BD-688758EA60C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F6FA89-E030-4259-9B37-504E7759F422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7A5042-F93D-48FA-82A6-431DA50EEF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22CAAD-43A8-4D9D-BB39-05F7AD1079C2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B9AFAD-6A5F-4EE5-8F34-D0DB4ABBCDA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30C1F-AE28-402E-AD98-2A67AA47859C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7DAE58-4758-45B5-8000-06970C166A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993356-9A68-4576-8CE5-A1D05C9ED9A9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40A13-629C-4C52-9F5D-778543A925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68A2AB-572C-4355-85AA-1B531C700693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3F367-368F-46A2-80C1-8086FCC676D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9A3845-C35D-4B23-88DB-2DA73C013763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1CC933-F2A9-454D-95AE-E2CB4DB64AD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checke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FC2DAE-C921-4291-9023-2F2879E867D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6E200CC-FFCC-48A9-9AFE-6C642F346129}" type="datetimeFigureOut">
              <a:rPr lang="es-ES"/>
              <a:pPr>
                <a:defRPr/>
              </a:pPr>
              <a:t>07/01/2013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0B9ADE-4328-41D5-8B70-CD86880FC30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5000">
    <p:checke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C27FC936-74CC-49D2-B407-33A8CE992CE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13" Type="http://schemas.openxmlformats.org/officeDocument/2006/relationships/image" Target="../media/image38.gif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12" Type="http://schemas.openxmlformats.org/officeDocument/2006/relationships/image" Target="../media/image3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31.jpeg"/><Relationship Id="rId11" Type="http://schemas.openxmlformats.org/officeDocument/2006/relationships/image" Target="../media/image36.jpeg"/><Relationship Id="rId5" Type="http://schemas.openxmlformats.org/officeDocument/2006/relationships/image" Target="../media/image30.jpeg"/><Relationship Id="rId10" Type="http://schemas.openxmlformats.org/officeDocument/2006/relationships/image" Target="../media/image35.jpeg"/><Relationship Id="rId4" Type="http://schemas.openxmlformats.org/officeDocument/2006/relationships/image" Target="../media/image29.jpeg"/><Relationship Id="rId9" Type="http://schemas.openxmlformats.org/officeDocument/2006/relationships/image" Target="../media/image34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3076" name="Picture 4" descr="C:\Users\Usuario\Desktop\cadillac-63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428596" y="0"/>
            <a:ext cx="7895111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 err="1">
                <a:ln w="24500" cmpd="dbl">
                  <a:solidFill>
                    <a:schemeClr val="accent2">
                      <a:shade val="85000"/>
                      <a:satMod val="155000"/>
                    </a:schemeClr>
                  </a:solidFill>
                  <a:prstDash val="solid"/>
                  <a:miter lim="800000"/>
                </a:ln>
                <a:solidFill>
                  <a:srgbClr val="FF33CC"/>
                </a:solidFill>
                <a:effectLst>
                  <a:outerShdw blurRad="38100" dist="38100" dir="7020000" algn="tl">
                    <a:srgbClr val="000000">
                      <a:alpha val="35000"/>
                    </a:srgbClr>
                  </a:outerShdw>
                </a:effectLst>
                <a:latin typeface="Ravie" pitchFamily="82" charset="0"/>
              </a:rPr>
              <a:t>Cadillac</a:t>
            </a:r>
            <a:endParaRPr lang="es-ES" sz="11500" b="1" dirty="0">
              <a:ln w="24500" cmpd="dbl">
                <a:solidFill>
                  <a:schemeClr val="accent2">
                    <a:shade val="85000"/>
                    <a:satMod val="155000"/>
                  </a:schemeClr>
                </a:solidFill>
                <a:prstDash val="solid"/>
                <a:miter lim="800000"/>
              </a:ln>
              <a:solidFill>
                <a:srgbClr val="FF33CC"/>
              </a:soli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071538" y="4786322"/>
            <a:ext cx="7159332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15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rgbClr val="0070C0"/>
                </a:solidFill>
                <a:effectLst>
                  <a:outerShdw blurRad="50800" algn="tl" rotWithShape="0">
                    <a:srgbClr val="000000"/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Solitario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6396335"/>
            <a:ext cx="164660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  <p:sp>
        <p:nvSpPr>
          <p:cNvPr id="8" name="7 Rectángulo"/>
          <p:cNvSpPr/>
          <p:nvPr/>
        </p:nvSpPr>
        <p:spPr>
          <a:xfrm>
            <a:off x="7286644" y="2000240"/>
            <a:ext cx="1646606" cy="461665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2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</a:rPr>
              <a:t>Por  Jesús  Mota</a:t>
            </a:r>
          </a:p>
        </p:txBody>
      </p:sp>
    </p:spTree>
  </p:cSld>
  <p:clrMapOvr>
    <a:masterClrMapping/>
  </p:clrMapOvr>
  <p:transition spd="slow" advClick="0" advTm="3000">
    <p:checker dir="vert"/>
    <p:sndAc>
      <p:stSnd>
        <p:snd r:embed="rId2" name="Cadillac solitar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15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155" decel="100000"/>
                                        <p:tgtEl>
                                          <p:spTgt spid="5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155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4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77D77">
            <a:alpha val="98822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Picture 4" descr="C:\Users\Usuario\Desktop\loquillo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35475" y="0"/>
            <a:ext cx="4708525" cy="6858000"/>
          </a:xfrm>
          <a:noFill/>
        </p:spPr>
      </p:pic>
      <p:pic>
        <p:nvPicPr>
          <p:cNvPr id="4100" name="Picture 6" descr="C:\Users\Usuario\Desktop\caricatura-loquill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188" y="0"/>
            <a:ext cx="47625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hecke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12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4" name="Picture 4" descr="C:\Users\Usuario\Desktop\020709_sw_Los_Ange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214313" y="142875"/>
            <a:ext cx="942975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b="1" i="1">
                <a:latin typeface="Brush Script MT" pitchFamily="66" charset="0"/>
              </a:rPr>
              <a:t>Siempre quise ir a L.A. dejar un día esta ciudad</a:t>
            </a:r>
            <a:br>
              <a:rPr lang="es-ES" sz="3600" b="1" i="1">
                <a:latin typeface="Brush Script MT" pitchFamily="66" charset="0"/>
              </a:rPr>
            </a:br>
            <a:endParaRPr lang="es-ES" sz="3600" b="1" i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1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8" name="Picture 4" descr="C:\Users\Usuario\Desktop\13419956046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6225" cy="7072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572000" y="714375"/>
            <a:ext cx="45720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latin typeface="Brush Script MT" pitchFamily="66" charset="0"/>
              </a:rPr>
              <a:t>Cruzar el mar en tu</a:t>
            </a:r>
            <a:br>
              <a:rPr lang="es-ES" sz="3600" i="1">
                <a:latin typeface="Brush Script MT" pitchFamily="66" charset="0"/>
              </a:rPr>
            </a:br>
            <a:r>
              <a:rPr lang="es-ES" sz="3600" i="1">
                <a:latin typeface="Brush Script MT" pitchFamily="66" charset="0"/>
              </a:rPr>
              <a:t>compañía.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C:\Users\Usuario\Desktop\barco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000">
    <p:checke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alpha val="8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Usuario\Desktop\el-merecido-descanso-de-rafa-nadal-en-un-yate-en-ibiza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88" y="0"/>
            <a:ext cx="5929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0" y="3643313"/>
            <a:ext cx="3357563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/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 No sé que aventuras correré sin ti.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 i="1">
              <a:solidFill>
                <a:schemeClr val="bg1"/>
              </a:solidFill>
              <a:latin typeface="Brush Script MT" pitchFamily="66" charset="0"/>
            </a:endParaRPr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0" y="500063"/>
            <a:ext cx="3429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Pero ya hace tiempo que me has dejado, y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probablemente me habrás olvidado. </a:t>
            </a:r>
          </a:p>
        </p:txBody>
      </p:sp>
    </p:spTree>
  </p:cSld>
  <p:clrMapOvr>
    <a:masterClrMapping/>
  </p:clrMapOvr>
  <p:transition spd="slow" advClick="0" advTm="1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 descr="C:\Users\Usuario\Desktop\escanear0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13" y="0"/>
            <a:ext cx="9358313" cy="711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 rot="208578">
            <a:off x="1549400" y="2136775"/>
            <a:ext cx="4572000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latin typeface="Brush Script MT" pitchFamily="66" charset="0"/>
              </a:rPr>
              <a:t>Y ahora estoy aquí sentado en un viejo</a:t>
            </a:r>
            <a:br>
              <a:rPr lang="es-ES" sz="3600" i="1">
                <a:latin typeface="Brush Script MT" pitchFamily="66" charset="0"/>
              </a:rPr>
            </a:br>
            <a:r>
              <a:rPr lang="es-ES" sz="3600" i="1">
                <a:latin typeface="Brush Script MT" pitchFamily="66" charset="0"/>
              </a:rPr>
              <a:t>Cadillac, segunda mano </a:t>
            </a:r>
          </a:p>
        </p:txBody>
      </p:sp>
    </p:spTree>
  </p:cSld>
  <p:clrMapOvr>
    <a:masterClrMapping/>
  </p:clrMapOvr>
  <p:transition spd="slow" advClick="0"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4" name="Picture 4" descr="C:\Users\Usuario\Desktop\1273526505960_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5" name="4 Rectángulo"/>
          <p:cNvSpPr>
            <a:spLocks noChangeArrowheads="1"/>
          </p:cNvSpPr>
          <p:nvPr/>
        </p:nvSpPr>
        <p:spPr bwMode="auto">
          <a:xfrm>
            <a:off x="2286000" y="214313"/>
            <a:ext cx="4572000" cy="175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latin typeface="Brush Script MT" pitchFamily="66" charset="0"/>
              </a:rPr>
              <a:t>junto al Mervellé, a</a:t>
            </a:r>
            <a:br>
              <a:rPr lang="es-ES" sz="3600" i="1">
                <a:latin typeface="Brush Script MT" pitchFamily="66" charset="0"/>
              </a:rPr>
            </a:br>
            <a:r>
              <a:rPr lang="es-ES" sz="3600" i="1">
                <a:latin typeface="Brush Script MT" pitchFamily="66" charset="0"/>
              </a:rPr>
              <a:t>mis pies mi ciudad</a:t>
            </a:r>
            <a:br>
              <a:rPr lang="es-ES" sz="3600" i="1">
                <a:latin typeface="Brush Script MT" pitchFamily="66" charset="0"/>
              </a:rPr>
            </a:br>
            <a:endParaRPr lang="es-ES" sz="3600" i="1"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Usuario\Desktop\3243__625x_barcelona-aniko-villalba-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7" name="Picture 3" descr="C:\Users\Usuario\Desktop\58_Cadillac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52254">
            <a:off x="7210425" y="5462588"/>
            <a:ext cx="1792288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>
            <a:spLocks noChangeArrowheads="1"/>
          </p:cNvSpPr>
          <p:nvPr/>
        </p:nvSpPr>
        <p:spPr bwMode="auto">
          <a:xfrm>
            <a:off x="1285875" y="142875"/>
            <a:ext cx="678656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>
                <a:latin typeface="Brush Script MT" pitchFamily="66" charset="0"/>
              </a:rPr>
              <a:t>Y hace un momento que me ha dejado, aquí</a:t>
            </a:r>
            <a:br>
              <a:rPr lang="es-ES" sz="3600">
                <a:latin typeface="Brush Script MT" pitchFamily="66" charset="0"/>
              </a:rPr>
            </a:br>
            <a:r>
              <a:rPr lang="es-ES" sz="3600">
                <a:latin typeface="Brush Script MT" pitchFamily="66" charset="0"/>
              </a:rPr>
              <a:t>en la ladera del Tibidabo, </a:t>
            </a:r>
          </a:p>
        </p:txBody>
      </p:sp>
    </p:spTree>
  </p:cSld>
  <p:clrMapOvr>
    <a:masterClrMapping/>
  </p:clrMapOvr>
  <p:transition spd="slow" advClick="0" advTm="8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 descr="C:\Users\Usuario\Desktop\7539311460_c863906ed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5643563" y="4549775"/>
            <a:ext cx="40005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la última rubia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que vino a probar el asiento de atrás.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 i="1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 descr="C:\Users\Usuario\Desktop\clooney-martini2--644x36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175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0" y="3500438"/>
            <a:ext cx="42259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Quizás el martini me ha hecho recordar</a:t>
            </a:r>
          </a:p>
        </p:txBody>
      </p:sp>
    </p:spTree>
  </p:cSld>
  <p:clrMapOvr>
    <a:masterClrMapping/>
  </p:clrMapOvr>
  <p:transition spd="slow" advClick="0" advTm="6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 descr="C:\Users\Usuario\Desktop\001_martini_galeria_landscap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3143250" y="4143375"/>
            <a:ext cx="3929063" cy="1754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nena, ¿por qué no volviste a llamar?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endParaRPr lang="es-ES" sz="3600" i="1">
              <a:solidFill>
                <a:schemeClr val="bg1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Click="0" advTm="3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 descr="C:\Users\Usuario\Desktop\loquillo-lloseta-20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4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>
            <a:spLocks noChangeArrowheads="1"/>
          </p:cNvSpPr>
          <p:nvPr/>
        </p:nvSpPr>
        <p:spPr bwMode="auto">
          <a:xfrm>
            <a:off x="142875" y="0"/>
            <a:ext cx="4429125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Creí que podía olvidarte sin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más y aún a ratos, ya ves.</a:t>
            </a:r>
          </a:p>
        </p:txBody>
      </p:sp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8" name="Picture 4" descr="C:\Users\Usuario\Desktop\DSC08627-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50" y="-857250"/>
            <a:ext cx="7715250" cy="8426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4714875" y="285750"/>
            <a:ext cx="4724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al irse la rubia me he sentido extraño,</a:t>
            </a:r>
          </a:p>
        </p:txBody>
      </p:sp>
    </p:spTree>
  </p:cSld>
  <p:clrMapOvr>
    <a:masterClrMapping/>
  </p:clrMapOvr>
  <p:transition spd="slow" advClick="0" advTm="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7411" name="5 Marcador de contenido"/>
          <p:cNvSpPr>
            <a:spLocks noGrp="1"/>
          </p:cNvSpPr>
          <p:nvPr>
            <p:ph idx="1"/>
          </p:nvPr>
        </p:nvSpPr>
        <p:spPr>
          <a:xfrm>
            <a:off x="1643063" y="1600200"/>
            <a:ext cx="7043737" cy="4525963"/>
          </a:xfrm>
        </p:spPr>
        <p:txBody>
          <a:bodyPr/>
          <a:lstStyle/>
          <a:p>
            <a:endParaRPr lang="es-ES" smtClean="0"/>
          </a:p>
        </p:txBody>
      </p:sp>
      <p:pic>
        <p:nvPicPr>
          <p:cNvPr id="17412" name="Picture 5" descr="C:\Users\Usuario\Desktop\dourado-fica-pensativo-na-varanda-luttador-fuma-para-relaxar-16310-1268759277395_615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6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5143500" y="1285875"/>
            <a:ext cx="40005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me he quedado solo, fumando un cigarro,</a:t>
            </a:r>
            <a:br>
              <a:rPr lang="es-ES" sz="40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4000" i="1">
                <a:solidFill>
                  <a:schemeClr val="bg1"/>
                </a:solidFill>
                <a:latin typeface="Brush Script MT" pitchFamily="66" charset="0"/>
              </a:rPr>
              <a:t>quizás he pensado, nostalgia de ti</a:t>
            </a:r>
          </a:p>
        </p:txBody>
      </p:sp>
    </p:spTree>
  </p:cSld>
  <p:clrMapOvr>
    <a:masterClrMapping/>
  </p:clrMapOvr>
  <p:transition spd="slow" advClick="0" advTm="7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6" name="Picture 4" descr="C:\Users\Usuario\Desktop\foto-7a-curv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2001500" cy="7500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928688" y="1000125"/>
            <a:ext cx="4572000" cy="286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desde esta curva donde estoy parado me he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sorprendido mirando a tu barrio, y me han atrapado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luces de ciudad.</a:t>
            </a:r>
          </a:p>
        </p:txBody>
      </p:sp>
    </p:spTree>
  </p:cSld>
  <p:clrMapOvr>
    <a:masterClrMapping/>
  </p:clrMapOvr>
  <p:transition spd="slow" advClick="0" advTm="15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60" name="Picture 4" descr="C:\Users\Usuario\Desktop\palme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048000" y="-847725"/>
            <a:ext cx="15240000" cy="855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500063" y="500063"/>
            <a:ext cx="457200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El amanecer me sorprenderá dormido,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borracho en el Cadillac, bajo a las palmeras luce solitario</a:t>
            </a:r>
          </a:p>
        </p:txBody>
      </p:sp>
    </p:spTree>
  </p:cSld>
  <p:clrMapOvr>
    <a:masterClrMapping/>
  </p:clrMapOvr>
  <p:transition spd="slow" advClick="0" advTm="11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4" name="Picture 4" descr="C:\Users\Usuario\Desktop\16234451-hombre-borracho-con-la-cerveza-va-directamente-para-el-tr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214438" y="-428625"/>
            <a:ext cx="11430001" cy="7629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2571750" y="1285875"/>
            <a:ext cx="6572250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Y dice la gente que ahora eres formal y  yo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aquí borracho en el Cadillac bajo las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palmeras luce solitario. Y no estás</a:t>
            </a:r>
            <a:br>
              <a:rPr lang="es-ES" sz="3600" i="1">
                <a:solidFill>
                  <a:schemeClr val="bg1"/>
                </a:solidFill>
                <a:latin typeface="Brush Script MT" pitchFamily="66" charset="0"/>
              </a:rPr>
            </a:br>
            <a:r>
              <a:rPr lang="es-ES" sz="3600" i="1">
                <a:solidFill>
                  <a:schemeClr val="bg1"/>
                </a:solidFill>
                <a:latin typeface="Brush Script MT" pitchFamily="66" charset="0"/>
              </a:rPr>
              <a:t>tú, nena.</a:t>
            </a:r>
          </a:p>
        </p:txBody>
      </p:sp>
    </p:spTree>
  </p:cSld>
  <p:clrMapOvr>
    <a:masterClrMapping/>
  </p:clrMapOvr>
  <p:transition spd="slow" advClick="0" advTm="20000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34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C:\Users\Usuario\Desktop\384275_419648521422522_1195321121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50" y="0"/>
            <a:ext cx="7358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Users\Usuario\Desktop\530882_419437644776943_1256902727_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55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C:\Users\Usuario\Desktop\548348_419415128112528_1955278070_n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328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C:\Users\Usuario\Desktop\552235_418279388226102_618754113_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75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Usuario\Desktop\373983_419654791421895_1831925210_n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" descr="C:\Users\Usuario\Desktop\70fe37a822603df42132d7e055720486o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2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Usuario\Desktop\304961_1875104449783_6622691_n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C:\Users\Usuario\Desktop\loqu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Users\Usuario\Desktop\loqu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:\Users\Usuario\Desktop\loqu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84138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:\Users\Usuario\Desktop\loqu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84138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C:\Users\Usuario\Desktop\loquill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42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C:\Users\Usuario\Desktop\loquillo-y-trogloditas33821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C:\Users\Usuario\Desktop\P1030858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2" descr="C:\Users\Usuario\Desktop\Loquillo+Y+Los+Intocables+intocable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-30163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C:\Users\Usuario\Desktop\Loquillo+Y+Los+Intocables+intocables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C:\Users\Usuario\Desktop\Presentación2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C:\Users\Usuario\Desktop\Portada_Disco_para_web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" descr="C:\Users\Usuario\Desktop\docu119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-41275"/>
            <a:ext cx="9144000" cy="689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1143000" y="5572125"/>
            <a:ext cx="3071813" cy="1146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" name="23 Rectángulo"/>
          <p:cNvSpPr/>
          <p:nvPr/>
        </p:nvSpPr>
        <p:spPr>
          <a:xfrm>
            <a:off x="428596" y="2214554"/>
            <a:ext cx="2501006" cy="221599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" sz="13800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Baskerville Old Face" pitchFamily="18" charset="0"/>
              </a:rPr>
              <a:t>Fin</a:t>
            </a:r>
          </a:p>
        </p:txBody>
      </p:sp>
    </p:spTree>
    <p:custDataLst>
      <p:tags r:id="rId1"/>
    </p:custDataLst>
  </p:cSld>
  <p:clrMapOvr>
    <a:masterClrMapping/>
  </p:clrMapOvr>
  <p:transition spd="slow" advTm="57549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4000" decel="100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9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19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770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770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1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20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2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2" dur="77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2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23557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23558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559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23560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61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23584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23585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23608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3609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|6.6|6.3|6.2|6.3|5.1|6.4|6.3|6.2"/>
</p:tagLst>
</file>

<file path=ppt/theme/theme1.xml><?xml version="1.0" encoding="utf-8"?>
<a:theme xmlns:a="http://schemas.openxmlformats.org/drawingml/2006/main" name="coch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coche</Template>
  <TotalTime>4</TotalTime>
  <Words>187</Words>
  <Application>Microsoft Office PowerPoint</Application>
  <PresentationFormat>Presentación en pantalla (4:3)</PresentationFormat>
  <Paragraphs>49</Paragraphs>
  <Slides>21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7" baseType="lpstr">
      <vt:lpstr>Arial</vt:lpstr>
      <vt:lpstr>Calibri</vt:lpstr>
      <vt:lpstr>Brush Script MT</vt:lpstr>
      <vt:lpstr>Berlin Sans FB Demi</vt:lpstr>
      <vt:lpstr>coche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2013-01-07T16:31:35Z</dcterms:created>
  <dcterms:modified xsi:type="dcterms:W3CDTF">2013-01-07T16:36:06Z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