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71" r:id="rId5"/>
    <p:sldId id="270" r:id="rId6"/>
    <p:sldId id="269" r:id="rId7"/>
    <p:sldId id="267" r:id="rId8"/>
    <p:sldId id="266" r:id="rId9"/>
    <p:sldId id="264" r:id="rId10"/>
    <p:sldId id="263" r:id="rId11"/>
    <p:sldId id="262" r:id="rId12"/>
    <p:sldId id="261" r:id="rId13"/>
    <p:sldId id="260" r:id="rId14"/>
    <p:sldId id="259" r:id="rId15"/>
    <p:sldId id="257" r:id="rId16"/>
    <p:sldId id="273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n+t/K5iSHvE0gcBCLwaXQ==" hashData="zuaLrTIx73u56Tz9hK3djHnGM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D1EE91-6F78-43CD-ABE4-644DB0997BB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1C46F-F188-4D5F-A8D5-02F43190DD96}" type="datetimeFigureOut">
              <a:rPr lang="es-ES" smtClean="0"/>
              <a:pPr/>
              <a:t>08/03/2013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0FFA0-49EF-42BC-BF91-E971904C4B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8882B4-8019-4242-950F-334B7852C73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 spokes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zzzzmarcos delgados y gifs\0_9f55a_e35e191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772816"/>
            <a:ext cx="2473823" cy="1080120"/>
          </a:xfrm>
          <a:prstGeom prst="rect">
            <a:avLst/>
          </a:prstGeom>
          <a:noFill/>
        </p:spPr>
      </p:pic>
      <p:pic>
        <p:nvPicPr>
          <p:cNvPr id="205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780928"/>
            <a:ext cx="790575" cy="885825"/>
          </a:xfrm>
          <a:prstGeom prst="rect">
            <a:avLst/>
          </a:prstGeom>
          <a:noFill/>
        </p:spPr>
      </p:pic>
      <p:pic>
        <p:nvPicPr>
          <p:cNvPr id="2056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3573016"/>
            <a:ext cx="2308902" cy="1008112"/>
          </a:xfrm>
          <a:prstGeom prst="rect">
            <a:avLst/>
          </a:prstGeom>
          <a:noFill/>
        </p:spPr>
      </p:pic>
      <p:pic>
        <p:nvPicPr>
          <p:cNvPr id="2060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1484784"/>
            <a:ext cx="2171700" cy="381001"/>
          </a:xfrm>
          <a:prstGeom prst="rect">
            <a:avLst/>
          </a:prstGeom>
          <a:noFill/>
        </p:spPr>
      </p:pic>
      <p:pic>
        <p:nvPicPr>
          <p:cNvPr id="2062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836712"/>
            <a:ext cx="3952875" cy="381001"/>
          </a:xfrm>
          <a:prstGeom prst="rect">
            <a:avLst/>
          </a:prstGeom>
          <a:noFill/>
        </p:spPr>
      </p:pic>
      <p:pic>
        <p:nvPicPr>
          <p:cNvPr id="2063" name="Picture 15" descr="C:\Users\Usuario\Downloads\ZNECESARIO PARA PPS\z50a4cc001d35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6096" y="5445224"/>
            <a:ext cx="2980953" cy="727634"/>
          </a:xfrm>
          <a:prstGeom prst="rect">
            <a:avLst/>
          </a:prstGeom>
          <a:noFill/>
        </p:spPr>
      </p:pic>
      <p:pic>
        <p:nvPicPr>
          <p:cNvPr id="2064" name="Picture 16" descr="C:\Users\Usuario\Downloads\ZNECESARIO PARA PPS\d6wyoo5b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3568" y="5085184"/>
            <a:ext cx="714375" cy="1190625"/>
          </a:xfrm>
          <a:prstGeom prst="rect">
            <a:avLst/>
          </a:prstGeom>
          <a:noFill/>
        </p:spPr>
      </p:pic>
      <p:pic>
        <p:nvPicPr>
          <p:cNvPr id="2065" name="Picture 17" descr="C:\Users\Usuario\Downloads\ZNECESARIO PARA PPS\0_1238d3_9a83bfcb_S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07704" y="908720"/>
            <a:ext cx="1428750" cy="1428750"/>
          </a:xfrm>
          <a:prstGeom prst="rect">
            <a:avLst/>
          </a:prstGeom>
          <a:noFill/>
        </p:spPr>
      </p:pic>
      <p:pic>
        <p:nvPicPr>
          <p:cNvPr id="1026" name="Picture 2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28184" y="2492896"/>
            <a:ext cx="1794523" cy="178536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  <p:sndAc>
      <p:stSnd>
        <p:snd r:embed="rId2" name="02- Los Bravos - Black Is Bla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ZZZZZZZZZZZZultimisimo\0_5d7da_8e882423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ZZZZZZZZZZZZultimisimo\0_7b868_8b213746_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ZZZZZZZZZZZZultimisimo\0_a3f95_44482eee_L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ZZZZZZZZZZZZultimisimo\a0125fed5dd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ZZZZZZZZZZZZultimisimo\kartinki.me-7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Nueva carpeta (2)\aaaaaaaaaa\19843_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todos los colores\tm04763msolat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467544" y="5373216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Black is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black, I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want my baby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back, It's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gray, it's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gray, Since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she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went   away, Ooh-Ooh, What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can I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do 'Cause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I-I-I-I-I'm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feeling'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blue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67544" y="587727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El negro es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negro, Quiero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mi chica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vuelva, Es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gris, es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gris Desde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ella se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fue ¿Que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puedo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hacer? Ya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me siento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triste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5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PORTUGUES\36d36cd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5517232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If I had my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way, She'd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be back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today, But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she don't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intend, To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see me again, Ooh-Ooh</a:t>
            </a:r>
            <a:br>
              <a:rPr lang="en-US" sz="14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What can I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do 'Cause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I-I-I-I-I'm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feeling'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blue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9512" y="6165304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Si decidiera sobre mi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destino, Ella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volvería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hoy, Pero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no tiene ninguna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intención de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volverme a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ver ¿Qué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puedo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hacer? Ya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que me siento triste</a:t>
            </a:r>
          </a:p>
        </p:txBody>
      </p:sp>
    </p:spTree>
  </p:cSld>
  <p:clrMapOvr>
    <a:masterClrMapping/>
  </p:clrMapOvr>
  <p:transition advTm="26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PORTUGUES\8034de0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C:\Users\Usuario\Downloads\PNG HOMBRES 1\0_74547_dff5989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2664296" cy="5981203"/>
          </a:xfrm>
          <a:prstGeom prst="rect">
            <a:avLst/>
          </a:prstGeom>
          <a:noFill/>
        </p:spPr>
      </p:pic>
      <p:pic>
        <p:nvPicPr>
          <p:cNvPr id="23555" name="Picture 3" descr="C:\Users\Usuario\Downloads\PNG MUJERES 1\3e69e7dd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476672"/>
            <a:ext cx="2450654" cy="2916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43808" y="5013176"/>
            <a:ext cx="59046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I can't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choose, It's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too much to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lose, My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love's too strong</a:t>
            </a:r>
            <a:br>
              <a:rPr lang="en-US" sz="14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Wow! Maybe if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she, would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come back to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me, Then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it can't go wrong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843808" y="5733256"/>
            <a:ext cx="59046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No puedo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elegir, Hay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demasiado que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perder, Mi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amor es demasiado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fuerte ¡</a:t>
            </a:r>
            <a:r>
              <a:rPr lang="es-ES" sz="1400" dirty="0" err="1" smtClean="0">
                <a:solidFill>
                  <a:schemeClr val="bg1"/>
                </a:solidFill>
                <a:latin typeface="Arial Black" pitchFamily="34" charset="0"/>
              </a:rPr>
              <a:t>Uau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!,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quizá, si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volviera 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mí, no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volvería a hacerlo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mal</a:t>
            </a:r>
            <a:endParaRPr lang="es-E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ownloads\FOTOS GIFS\iihnbjjn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C:\Users\Usuario\Downloads\PNG HOMBRES 1\2c00643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4704"/>
            <a:ext cx="2915816" cy="592849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627784" y="5229200"/>
            <a:ext cx="63367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Bad is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bad, That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 feel so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sad, It's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time, it's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time, That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 found peace of mind,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Ooh-Ooh, What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can I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do 'Cause </a:t>
            </a:r>
            <a:r>
              <a:rPr lang="en-US" sz="1400" dirty="0">
                <a:solidFill>
                  <a:schemeClr val="bg1"/>
                </a:solidFill>
                <a:latin typeface="Arial Black" pitchFamily="34" charset="0"/>
              </a:rPr>
              <a:t>I-I-I-I-I'm </a:t>
            </a:r>
            <a:r>
              <a:rPr lang="en-US" sz="1400" dirty="0" smtClean="0">
                <a:solidFill>
                  <a:schemeClr val="bg1"/>
                </a:solidFill>
                <a:latin typeface="Arial Black" pitchFamily="34" charset="0"/>
              </a:rPr>
              <a:t>feeling' blue</a:t>
            </a:r>
            <a:endParaRPr lang="en-US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55776" y="602128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Lo malo es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malo, Me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siento tan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triste, Es hora de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encontrar paz en mi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mente, ¿Que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puedo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hacer? Ya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que me siento triste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4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Usuario\Downloads\Nueva carpeta (2)\aaaaaaaaaa\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66124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Arial Black" pitchFamily="34" charset="0"/>
              </a:rPr>
              <a:t>I can't </a:t>
            </a:r>
            <a:r>
              <a:rPr lang="en-US" sz="1400" dirty="0" smtClean="0">
                <a:latin typeface="Arial Black" pitchFamily="34" charset="0"/>
              </a:rPr>
              <a:t>choose, It's </a:t>
            </a:r>
            <a:r>
              <a:rPr lang="en-US" sz="1400" dirty="0">
                <a:latin typeface="Arial Black" pitchFamily="34" charset="0"/>
              </a:rPr>
              <a:t>too much to </a:t>
            </a:r>
            <a:r>
              <a:rPr lang="en-US" sz="1400" dirty="0" smtClean="0">
                <a:latin typeface="Arial Black" pitchFamily="34" charset="0"/>
              </a:rPr>
              <a:t>lose, My </a:t>
            </a:r>
            <a:r>
              <a:rPr lang="en-US" sz="1400" dirty="0">
                <a:latin typeface="Arial Black" pitchFamily="34" charset="0"/>
              </a:rPr>
              <a:t>love's too </a:t>
            </a:r>
            <a:r>
              <a:rPr lang="en-US" sz="1400" dirty="0" smtClean="0">
                <a:latin typeface="Arial Black" pitchFamily="34" charset="0"/>
              </a:rPr>
              <a:t>strong, Wow</a:t>
            </a:r>
            <a:r>
              <a:rPr lang="en-US" sz="1400" dirty="0">
                <a:latin typeface="Arial Black" pitchFamily="34" charset="0"/>
              </a:rPr>
              <a:t>! Maybe if </a:t>
            </a:r>
            <a:r>
              <a:rPr lang="en-US" sz="1400" dirty="0" smtClean="0">
                <a:latin typeface="Arial Black" pitchFamily="34" charset="0"/>
              </a:rPr>
              <a:t>she would </a:t>
            </a:r>
            <a:r>
              <a:rPr lang="en-US" sz="1400" dirty="0">
                <a:latin typeface="Arial Black" pitchFamily="34" charset="0"/>
              </a:rPr>
              <a:t>come back to </a:t>
            </a:r>
            <a:r>
              <a:rPr lang="en-US" sz="1400" dirty="0" smtClean="0">
                <a:latin typeface="Arial Black" pitchFamily="34" charset="0"/>
              </a:rPr>
              <a:t>me, Then </a:t>
            </a:r>
            <a:r>
              <a:rPr lang="en-US" sz="1400" dirty="0">
                <a:latin typeface="Arial Black" pitchFamily="34" charset="0"/>
              </a:rPr>
              <a:t>it can't go </a:t>
            </a:r>
            <a:r>
              <a:rPr lang="en-US" sz="1400" dirty="0" smtClean="0">
                <a:latin typeface="Arial Black" pitchFamily="34" charset="0"/>
              </a:rPr>
              <a:t>wrong</a:t>
            </a:r>
            <a:endParaRPr lang="en-US" sz="1400" dirty="0">
              <a:latin typeface="Arial Black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633478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No puedo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elegir, Hay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demasiado que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perder Mi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amor es demasiado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fuerte ¡</a:t>
            </a:r>
            <a:r>
              <a:rPr lang="es-ES" sz="1400" dirty="0" err="1" smtClean="0">
                <a:solidFill>
                  <a:srgbClr val="FF0000"/>
                </a:solidFill>
                <a:latin typeface="Arial Black" pitchFamily="34" charset="0"/>
              </a:rPr>
              <a:t>Uau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!, quizá,</a:t>
            </a:r>
            <a:br>
              <a:rPr lang="es-ES" sz="1400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si volviera a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mí, no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volvería a hacerlo mal</a:t>
            </a:r>
          </a:p>
        </p:txBody>
      </p:sp>
    </p:spTree>
  </p:cSld>
  <p:clrMapOvr>
    <a:masterClrMapping/>
  </p:clrMapOvr>
  <p:transition advTm="15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Nueva carpeta (2)\aaaaaaaaaa\33602567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C:\Users\Usuario\Downloads\PNG HOMBRES 1\0_74587_2cab6fcb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4807"/>
            <a:ext cx="2376264" cy="6003193"/>
          </a:xfrm>
          <a:prstGeom prst="rect">
            <a:avLst/>
          </a:prstGeom>
          <a:noFill/>
        </p:spPr>
      </p:pic>
      <p:pic>
        <p:nvPicPr>
          <p:cNvPr id="27651" name="Picture 3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1911" y="260648"/>
            <a:ext cx="3712089" cy="357301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691680" y="5301208"/>
            <a:ext cx="7452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Black is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black, I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want my baby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back, It's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gray, it's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gray Since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she went away,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Ooh-Ooh, What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can I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do 'Cause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I-I-I-I-I'm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feeling' blue 'Cause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I-I-I-I-I'm </a:t>
            </a:r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feeling' </a:t>
            </a:r>
            <a:r>
              <a:rPr lang="en-US" sz="1400" dirty="0">
                <a:solidFill>
                  <a:srgbClr val="FFFF00"/>
                </a:solidFill>
                <a:latin typeface="Arial Black" pitchFamily="34" charset="0"/>
              </a:rPr>
              <a:t>blue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19672" y="5949280"/>
            <a:ext cx="75243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El negro es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negro, Quiero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mi chica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vuelva, Es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gris, es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gris Desde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ella se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fue ¿Que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puedo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hacer? Ya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me siento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triste Ya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que me siento triste</a:t>
            </a:r>
          </a:p>
        </p:txBody>
      </p:sp>
    </p:spTree>
  </p:cSld>
  <p:clrMapOvr>
    <a:masterClrMapping/>
  </p:clrMapOvr>
  <p:transition advTm="31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402</Words>
  <Application>Microsoft Office PowerPoint</Application>
  <PresentationFormat>Presentación en pantalla (4:3)</PresentationFormat>
  <Paragraphs>40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2013-03-08T11:19:15Z</dcterms:created>
  <dcterms:modified xsi:type="dcterms:W3CDTF">2013-03-08T18:30:50Z</dcterms:modified>
</cp:coreProperties>
</file>