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1" r:id="rId4"/>
    <p:sldId id="260" r:id="rId5"/>
    <p:sldId id="259" r:id="rId6"/>
    <p:sldId id="258" r:id="rId7"/>
    <p:sldId id="265" r:id="rId8"/>
    <p:sldId id="264" r:id="rId9"/>
    <p:sldId id="263" r:id="rId10"/>
    <p:sldId id="262" r:id="rId11"/>
    <p:sldId id="269" r:id="rId12"/>
    <p:sldId id="268" r:id="rId13"/>
    <p:sldId id="267" r:id="rId14"/>
    <p:sldId id="266" r:id="rId15"/>
    <p:sldId id="270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72F6E-4313-4687-B700-0B20880EC0E8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0CFF-C9E3-4BB5-9198-7D5564FDE1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72F6E-4313-4687-B700-0B20880EC0E8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0CFF-C9E3-4BB5-9198-7D5564FDE1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72F6E-4313-4687-B700-0B20880EC0E8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0CFF-C9E3-4BB5-9198-7D5564FDE1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72F6E-4313-4687-B700-0B20880EC0E8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0CFF-C9E3-4BB5-9198-7D5564FDE1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72F6E-4313-4687-B700-0B20880EC0E8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0CFF-C9E3-4BB5-9198-7D5564FDE1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72F6E-4313-4687-B700-0B20880EC0E8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0CFF-C9E3-4BB5-9198-7D5564FDE1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72F6E-4313-4687-B700-0B20880EC0E8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0CFF-C9E3-4BB5-9198-7D5564FDE1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72F6E-4313-4687-B700-0B20880EC0E8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0CFF-C9E3-4BB5-9198-7D5564FDE1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72F6E-4313-4687-B700-0B20880EC0E8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0CFF-C9E3-4BB5-9198-7D5564FDE1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72F6E-4313-4687-B700-0B20880EC0E8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0CFF-C9E3-4BB5-9198-7D5564FDE1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72F6E-4313-4687-B700-0B20880EC0E8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D50CFF-C9E3-4BB5-9198-7D5564FDE1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F3BDEC-EB1A-4662-ADB9-B3D54F36A1F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472F6E-4313-4687-B700-0B20880EC0E8}" type="datetimeFigureOut">
              <a:rPr lang="es-ES" smtClean="0"/>
              <a:pPr/>
              <a:t>31/08/2012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D50CFF-C9E3-4BB5-9198-7D5564FDE1C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839BF9F-5629-40FF-906E-514C122E3B14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windows-8-wallpaper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C:\Users\Usuario\Documents\AWALPAPERS BONITOS\altavoz2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5373216"/>
            <a:ext cx="936104" cy="98030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907704" y="5733256"/>
            <a:ext cx="49391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BELLA SIN ALMA</a:t>
            </a:r>
            <a:endParaRPr lang="es-E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43559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Canción: Bella sin alma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Interprete: Sandro Giacobbe</a:t>
            </a:r>
            <a:endParaRPr lang="es-ES" sz="2400" b="1" dirty="0">
              <a:solidFill>
                <a:schemeClr val="bg1"/>
              </a:solidFill>
            </a:endParaRPr>
          </a:p>
        </p:txBody>
      </p:sp>
      <p:pic>
        <p:nvPicPr>
          <p:cNvPr id="1028" name="Picture 4" descr="C:\Users\Usuario\Documents\AWALPAPERS BONITOS\FIRMAS DE TOMAS\Tomas. amari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08304" y="332656"/>
            <a:ext cx="1481137" cy="1584176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6228184" y="5301208"/>
            <a:ext cx="29158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AUTOMATICO</a:t>
            </a:r>
            <a:endParaRPr lang="es-ES" sz="2800" b="1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2" name="Picture 2" descr="C:\Users\Usuario\Downloads\sandro-giacobbe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75656" y="836712"/>
            <a:ext cx="1224136" cy="1800200"/>
          </a:xfrm>
          <a:prstGeom prst="rect">
            <a:avLst/>
          </a:prstGeom>
          <a:noFill/>
        </p:spPr>
      </p:pic>
    </p:spTree>
  </p:cSld>
  <p:clrMapOvr>
    <a:masterClrMapping/>
  </p:clrMapOvr>
  <p:transition advTm="33000">
    <p:wheel spokes="8"/>
    <p:sndAc>
      <p:stSnd>
        <p:snd r:embed="rId2" name="sandro giacobbe - bella sin alma136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Usuario\Downloads\14-4-2012\MUJERES Y HOMBRES JEPG\7f86e23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80510" cy="6858000"/>
          </a:xfrm>
          <a:prstGeom prst="rect">
            <a:avLst/>
          </a:prstGeom>
          <a:noFill/>
        </p:spPr>
      </p:pic>
      <p:pic>
        <p:nvPicPr>
          <p:cNvPr id="2053" name="Picture 5" descr="C:\Users\Usuario\Downloads\fateuil8j1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78675" y="4581128"/>
            <a:ext cx="1965325" cy="17399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467544" y="5661248"/>
            <a:ext cx="4824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>
                <a:solidFill>
                  <a:srgbClr val="FFFF00"/>
                </a:solidFill>
              </a:rPr>
              <a:t>Y ahora siéntate, </a:t>
            </a:r>
            <a:r>
              <a:rPr lang="es-ES" sz="2800" b="1" dirty="0" smtClean="0">
                <a:solidFill>
                  <a:srgbClr val="FFFF00"/>
                </a:solidFill>
              </a:rPr>
              <a:t> en </a:t>
            </a:r>
            <a:r>
              <a:rPr lang="es-ES" sz="2800" b="1" dirty="0">
                <a:solidFill>
                  <a:srgbClr val="FFFF00"/>
                </a:solidFill>
              </a:rPr>
              <a:t>esta silla</a:t>
            </a:r>
            <a:r>
              <a:rPr lang="es-ES" sz="2800" b="1" dirty="0" smtClean="0">
                <a:solidFill>
                  <a:srgbClr val="FFFF00"/>
                </a:solidFill>
              </a:rPr>
              <a:t>,</a:t>
            </a:r>
            <a:endParaRPr lang="es-ES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1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JPEG\Your_Eye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483768" y="5589240"/>
            <a:ext cx="66602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>
                <a:solidFill>
                  <a:srgbClr val="FFFF00"/>
                </a:solidFill>
              </a:rPr>
              <a:t>Esta vez </a:t>
            </a:r>
            <a:r>
              <a:rPr lang="es-ES" sz="2400" b="1" dirty="0" smtClean="0">
                <a:solidFill>
                  <a:srgbClr val="FFFF00"/>
                </a:solidFill>
              </a:rPr>
              <a:t>escúchame, sin interrumpirme, Hace </a:t>
            </a:r>
            <a:r>
              <a:rPr lang="es-ES" sz="2400" b="1" dirty="0">
                <a:solidFill>
                  <a:srgbClr val="FFFF00"/>
                </a:solidFill>
              </a:rPr>
              <a:t>tanto tiempo que</a:t>
            </a:r>
            <a:r>
              <a:rPr lang="es-ES" sz="2400" b="1" dirty="0" smtClean="0">
                <a:solidFill>
                  <a:srgbClr val="FFFF00"/>
                </a:solidFill>
              </a:rPr>
              <a:t>, </a:t>
            </a:r>
            <a:r>
              <a:rPr lang="es-ES" sz="2400" b="1" dirty="0">
                <a:solidFill>
                  <a:srgbClr val="FFFF00"/>
                </a:solidFill>
              </a:rPr>
              <a:t>quiero decírtelo</a:t>
            </a:r>
            <a:r>
              <a:rPr lang="es-ES" sz="2400" b="1" dirty="0" smtClean="0">
                <a:solidFill>
                  <a:srgbClr val="FFFF00"/>
                </a:solidFill>
              </a:rPr>
              <a:t>.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20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JPEG\Top_Indi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9144000" cy="6858000"/>
          </a:xfrm>
          <a:prstGeom prst="rect">
            <a:avLst/>
          </a:prstGeom>
          <a:noFill/>
        </p:spPr>
      </p:pic>
      <p:pic>
        <p:nvPicPr>
          <p:cNvPr id="4099" name="Picture 3" descr="C:\Users\Usuario\Downloads\14-4-2012\PNG HOMBRES\8a8301d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548680"/>
            <a:ext cx="3923928" cy="630932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5661248"/>
            <a:ext cx="62281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/>
              <a:t>Vivir contigo, es ya </a:t>
            </a:r>
            <a:r>
              <a:rPr lang="es-ES" sz="2800" b="1" dirty="0" smtClean="0"/>
              <a:t>inútil, todo </a:t>
            </a:r>
            <a:r>
              <a:rPr lang="es-ES" sz="2800" b="1" dirty="0"/>
              <a:t>sin </a:t>
            </a:r>
            <a:r>
              <a:rPr lang="es-ES" sz="2800" b="1" dirty="0" smtClean="0"/>
              <a:t>alegría, Sin </a:t>
            </a:r>
            <a:r>
              <a:rPr lang="es-ES" sz="2800" b="1" dirty="0"/>
              <a:t>una lagrima, </a:t>
            </a:r>
          </a:p>
        </p:txBody>
      </p:sp>
    </p:spTree>
  </p:cSld>
  <p:clrMapOvr>
    <a:masterClrMapping/>
  </p:clrMapOvr>
  <p:transition advTm="19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MUJERES GIFS\3e8d2a3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131840" y="5661248"/>
            <a:ext cx="6012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</a:rPr>
              <a:t>nada que decirte,  ni en el futuro,</a:t>
            </a:r>
          </a:p>
        </p:txBody>
      </p:sp>
    </p:spTree>
  </p:cSld>
  <p:clrMapOvr>
    <a:masterClrMapping/>
  </p:clrMapOvr>
  <p:transition advTm="9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MUJERES GIFS\00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195736" y="5877272"/>
            <a:ext cx="69482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/>
              <a:t>En tu trampa, También he caído, El amante próximo, tiene mi sitio.</a:t>
            </a:r>
          </a:p>
        </p:txBody>
      </p:sp>
      <p:pic>
        <p:nvPicPr>
          <p:cNvPr id="2051" name="Picture 3" descr="C:\Users\Usuario\Documents\AWALPAPERS BONITOS\VHOMBRES\pasik18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268760"/>
            <a:ext cx="1023937" cy="1536700"/>
          </a:xfrm>
          <a:prstGeom prst="rect">
            <a:avLst/>
          </a:prstGeom>
          <a:noFill/>
        </p:spPr>
      </p:pic>
      <p:pic>
        <p:nvPicPr>
          <p:cNvPr id="2052" name="Picture 4" descr="C:\Users\Usuario\Documents\AWALPAPERS BONITOS\VHOMBRES\pasik59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1268760"/>
            <a:ext cx="953858" cy="1440160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20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14-4-2012\MUJERES Y HOMBRES GIFS\738707439e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187624" y="5733256"/>
            <a:ext cx="65527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</a:rPr>
              <a:t>Pobre diablo, que pena me das,</a:t>
            </a:r>
          </a:p>
        </p:txBody>
      </p:sp>
    </p:spTree>
  </p:cSld>
  <p:clrMapOvr>
    <a:masterClrMapping/>
  </p:clrMapOvr>
  <p:transition advTm="9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14-4-2012\MUJERES Y HOMBRES JEPG\7914600f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75856" y="5661248"/>
            <a:ext cx="56886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/>
              <a:t>Cuando te haga el amor te pedirá, más y más,</a:t>
            </a:r>
          </a:p>
        </p:txBody>
      </p:sp>
    </p:spTree>
  </p:cSld>
  <p:clrMapOvr>
    <a:masterClrMapping/>
  </p:clrMapOvr>
  <p:transition advTm="9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C:\Users\Usuario\Downloads\14-4-2012\MUJERES Y HOMBRES JEPG\52dadcf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95536" y="5661248"/>
            <a:ext cx="83529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FF00"/>
                </a:solidFill>
              </a:rPr>
              <a:t>Se lo darás, porque lo haces así, Como disimulas, se te hace cómodo</a:t>
            </a:r>
            <a:r>
              <a:rPr lang="es-ES" b="1" dirty="0" smtClean="0">
                <a:solidFill>
                  <a:srgbClr val="FFFF00"/>
                </a:solidFill>
              </a:rPr>
              <a:t>.</a:t>
            </a:r>
          </a:p>
        </p:txBody>
      </p:sp>
    </p:spTree>
  </p:cSld>
  <p:clrMapOvr>
    <a:masterClrMapping/>
  </p:clrMapOvr>
  <p:transition advTm="20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14-4-2012\MUJERES Y HOMBRES JEPG\78e6db0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5733256"/>
            <a:ext cx="84969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/>
              <a:t>Y ahora sé quién eres, y no sufro más, Y si nada crees. Te lo demostrare, Y esta vez, tú lo recordarás…</a:t>
            </a:r>
          </a:p>
        </p:txBody>
      </p:sp>
      <p:pic>
        <p:nvPicPr>
          <p:cNvPr id="6147" name="Picture 3" descr="C:\Users\Usuario\Documents\AWALPAPERS BONITOS\VHOMBRES\pasik5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124744"/>
            <a:ext cx="952106" cy="1224136"/>
          </a:xfrm>
          <a:prstGeom prst="rect">
            <a:avLst/>
          </a:prstGeom>
          <a:noFill/>
        </p:spPr>
      </p:pic>
      <p:pic>
        <p:nvPicPr>
          <p:cNvPr id="6148" name="Picture 4" descr="C:\Users\Usuario\Documents\AWALPAPERS BONITOS\VHOMBRES\pasik75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1268760"/>
            <a:ext cx="1679624" cy="1120973"/>
          </a:xfrm>
          <a:prstGeom prst="rect">
            <a:avLst/>
          </a:prstGeom>
          <a:noFill/>
        </p:spPr>
      </p:pic>
      <p:pic>
        <p:nvPicPr>
          <p:cNvPr id="6149" name="Picture 5" descr="C:\Users\Usuario\Documents\AWALPAPERS BONITOS\VHOMBRES\pasik189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1484784"/>
            <a:ext cx="728786" cy="1093744"/>
          </a:xfrm>
          <a:prstGeom prst="rect">
            <a:avLst/>
          </a:prstGeom>
          <a:noFill/>
        </p:spPr>
      </p:pic>
    </p:spTree>
  </p:cSld>
  <p:clrMapOvr>
    <a:masterClrMapping/>
  </p:clrMapOvr>
  <p:transition advTm="29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614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C:\Users\Usuario\Downloads\JPEG\Carmelit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9144000" cy="685800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1331640" y="6021288"/>
            <a:ext cx="7812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</a:rPr>
              <a:t>Y ahora desnúdate, como ya sabes tú,</a:t>
            </a:r>
          </a:p>
        </p:txBody>
      </p:sp>
    </p:spTree>
  </p:cSld>
  <p:clrMapOvr>
    <a:masterClrMapping/>
  </p:clrMapOvr>
  <p:transition advTm="10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wnloads\TEXTURAS\texturas gifs\1988109f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5" name="Picture 3" descr="C:\Users\Usuario\Downloads\GIFS NUEVOS\7c7ee7de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1124744"/>
            <a:ext cx="6120680" cy="4686661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131840" y="4869160"/>
            <a:ext cx="41764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No te equivoques, no me importas tú,</a:t>
            </a:r>
          </a:p>
        </p:txBody>
      </p:sp>
    </p:spTree>
  </p:cSld>
  <p:clrMapOvr>
    <a:masterClrMapping/>
  </p:clrMapOvr>
  <p:transition advTm="9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wnloads\GIFS NUEVOS\7604e59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1560" y="5517232"/>
            <a:ext cx="792088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FFFF00"/>
                </a:solidFill>
              </a:rPr>
              <a:t>Tú me desearas, bella sin alma, </a:t>
            </a:r>
            <a:r>
              <a:rPr lang="pl-PL" sz="2800" b="1" dirty="0" smtClean="0">
                <a:solidFill>
                  <a:srgbClr val="FFFF00"/>
                </a:solidFill>
              </a:rPr>
              <a:t>Na, na ,na,na, na, na, na, na</a:t>
            </a:r>
            <a:r>
              <a:rPr lang="es-ES" sz="2800" b="1" dirty="0" smtClean="0">
                <a:solidFill>
                  <a:srgbClr val="FFFF00"/>
                </a:solidFill>
              </a:rPr>
              <a:t> </a:t>
            </a:r>
            <a:r>
              <a:rPr lang="pl-PL" sz="2800" b="1" dirty="0" smtClean="0">
                <a:solidFill>
                  <a:srgbClr val="FFFF00"/>
                </a:solidFill>
              </a:rPr>
              <a:t>Na, na ,na,na, na, na, na, na</a:t>
            </a:r>
          </a:p>
          <a:p>
            <a:endParaRPr lang="pl-PL" b="1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60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253</Words>
  <Application>Microsoft Office PowerPoint</Application>
  <PresentationFormat>Presentación en pantalla (4:3)</PresentationFormat>
  <Paragraphs>44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23</cp:revision>
  <dcterms:created xsi:type="dcterms:W3CDTF">2012-04-25T18:20:13Z</dcterms:created>
  <dcterms:modified xsi:type="dcterms:W3CDTF">2012-08-31T16:15:42Z</dcterms:modified>
</cp:coreProperties>
</file>