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4" r:id="rId3"/>
    <p:sldId id="261" r:id="rId4"/>
    <p:sldId id="258" r:id="rId5"/>
    <p:sldId id="259" r:id="rId6"/>
    <p:sldId id="262" r:id="rId7"/>
    <p:sldId id="263" r:id="rId8"/>
    <p:sldId id="265" r:id="rId9"/>
    <p:sldId id="264" r:id="rId10"/>
    <p:sldId id="268" r:id="rId11"/>
    <p:sldId id="269" r:id="rId12"/>
    <p:sldId id="271" r:id="rId13"/>
    <p:sldId id="273" r:id="rId14"/>
    <p:sldId id="272" r:id="rId15"/>
    <p:sldId id="274" r:id="rId16"/>
    <p:sldId id="275" r:id="rId17"/>
    <p:sldId id="276" r:id="rId18"/>
    <p:sldId id="278" r:id="rId19"/>
    <p:sldId id="279" r:id="rId20"/>
    <p:sldId id="280" r:id="rId21"/>
    <p:sldId id="282" r:id="rId22"/>
    <p:sldId id="284" r:id="rId23"/>
    <p:sldId id="285" r:id="rId24"/>
    <p:sldId id="286" r:id="rId25"/>
    <p:sldId id="288" r:id="rId26"/>
    <p:sldId id="289" r:id="rId27"/>
    <p:sldId id="291" r:id="rId28"/>
    <p:sldId id="292" r:id="rId29"/>
    <p:sldId id="293" r:id="rId30"/>
    <p:sldId id="294" r:id="rId31"/>
    <p:sldId id="296" r:id="rId32"/>
    <p:sldId id="298" r:id="rId33"/>
    <p:sldId id="299" r:id="rId34"/>
    <p:sldId id="300" r:id="rId35"/>
    <p:sldId id="301" r:id="rId36"/>
    <p:sldId id="302" r:id="rId37"/>
    <p:sldId id="303" r:id="rId38"/>
    <p:sldId id="305" r:id="rId39"/>
    <p:sldId id="306" r:id="rId40"/>
    <p:sldId id="307" r:id="rId41"/>
    <p:sldId id="308" r:id="rId42"/>
    <p:sldId id="309" r:id="rId43"/>
    <p:sldId id="311" r:id="rId44"/>
    <p:sldId id="312" r:id="rId45"/>
    <p:sldId id="316" r:id="rId46"/>
    <p:sldId id="317" r:id="rId47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50000" saltData="KlezDutN8bkX2qSq17ic6A" hashData="0Y04X2U3GnWjYOw/uUVIqQISzs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3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56627-58DF-4BA6-82F5-EA817CF4F056}" type="datetimeFigureOut">
              <a:rPr lang="es-ES"/>
              <a:pPr>
                <a:defRPr/>
              </a:pPr>
              <a:t>17/01/2013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DF819-3989-43E9-9881-0820C1A648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5712B-7E9F-45E8-B977-B43F4814F258}" type="datetimeFigureOut">
              <a:rPr lang="es-ES"/>
              <a:pPr>
                <a:defRPr/>
              </a:pPr>
              <a:t>17/01/2013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4E1A8-5E1C-451F-AE4A-70ADDBFA5F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B2C36-7E99-4CF8-9F14-D66985C1AD55}" type="datetimeFigureOut">
              <a:rPr lang="es-ES"/>
              <a:pPr>
                <a:defRPr/>
              </a:pPr>
              <a:t>17/01/2013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2ABD8-AA15-4DA4-B3E0-48C4A54F4A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D2C86-0F6C-410B-91F7-1B5A0CCDCA08}" type="datetimeFigureOut">
              <a:rPr lang="es-ES"/>
              <a:pPr>
                <a:defRPr/>
              </a:pPr>
              <a:t>17/01/2013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1FECD-6955-4495-8EFE-BCACB86936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39F8A-7D19-4D50-AF04-9C2389E4FB85}" type="datetimeFigureOut">
              <a:rPr lang="es-ES"/>
              <a:pPr>
                <a:defRPr/>
              </a:pPr>
              <a:t>17/01/2013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27CDC-263B-48CE-87FD-CCF53ED6236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50452-2D59-4D8A-858A-14A016411448}" type="datetimeFigureOut">
              <a:rPr lang="es-ES"/>
              <a:pPr>
                <a:defRPr/>
              </a:pPr>
              <a:t>17/01/2013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96A20-69AB-451F-9366-A71C100D24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871AF-03BF-4AA7-A3CB-089234A859B3}" type="datetimeFigureOut">
              <a:rPr lang="es-ES"/>
              <a:pPr>
                <a:defRPr/>
              </a:pPr>
              <a:t>17/01/2013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0A1A7-BBC9-46E2-8951-FCDCE7F798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05B4E-E90C-4C44-A43B-4E8E3D89445D}" type="datetimeFigureOut">
              <a:rPr lang="es-ES"/>
              <a:pPr>
                <a:defRPr/>
              </a:pPr>
              <a:t>17/01/2013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B1AC7-1FAF-421C-9719-B828A7AEBF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74AB0-2BF4-45DC-B09D-3BE2F1A4028D}" type="datetimeFigureOut">
              <a:rPr lang="es-ES"/>
              <a:pPr>
                <a:defRPr/>
              </a:pPr>
              <a:t>17/01/2013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15E69-9DF5-4BA4-8431-0186EAD333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4CEB9-31D1-46BD-8333-2A645F605A37}" type="datetimeFigureOut">
              <a:rPr lang="es-ES"/>
              <a:pPr>
                <a:defRPr/>
              </a:pPr>
              <a:t>17/01/2013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D524F-AD05-424D-B144-B74126E651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02F77-42DD-4ADD-968C-1E71DAF04556}" type="datetimeFigureOut">
              <a:rPr lang="es-ES"/>
              <a:pPr>
                <a:defRPr/>
              </a:pPr>
              <a:t>17/01/2013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67FF5-0C74-417B-AF36-071D351F9D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05066-50EC-4B97-BD88-14D59604D0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289AC8B-79CD-49A5-942F-08D2D21FA33C}" type="datetimeFigureOut">
              <a:rPr lang="es-ES"/>
              <a:pPr>
                <a:defRPr/>
              </a:pPr>
              <a:t>17/01/2013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1D97FC-5D76-47EA-BA17-18AA61DA42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checker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2731A8-82D0-4FEF-B409-C48209EC413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800px-RoteBaro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716463" y="4652963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+mn-lt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356100" y="5732463"/>
            <a:ext cx="184150" cy="12017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7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Rosewood Std Regular" pitchFamily="82" charset="0"/>
              <a:cs typeface="+mn-cs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1000164" y="4643446"/>
            <a:ext cx="6120681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 err="1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7020000" algn="tl">
                    <a:srgbClr val="000000">
                      <a:alpha val="35000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Algerian" pitchFamily="82" charset="0"/>
                <a:ea typeface="GungsuhChe" pitchFamily="49" charset="-127"/>
                <a:cs typeface="FrankRuehl" pitchFamily="34" charset="-79"/>
              </a:rPr>
              <a:t>Baron</a:t>
            </a:r>
            <a:r>
              <a:rPr lang="es-ES" sz="7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7020000" algn="tl">
                    <a:srgbClr val="000000">
                      <a:alpha val="35000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Algerian" pitchFamily="82" charset="0"/>
                <a:ea typeface="GungsuhChe" pitchFamily="49" charset="-127"/>
                <a:cs typeface="FrankRuehl" pitchFamily="34" charset="-79"/>
              </a:rPr>
              <a:t>  Rojo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479925" y="2967038"/>
            <a:ext cx="184150" cy="46196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lackadder ITC" pitchFamily="82" charset="0"/>
              <a:cs typeface="+mn-cs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5786446" y="500042"/>
            <a:ext cx="1697901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50800"/>
                <a:solidFill>
                  <a:srgbClr val="FF0000"/>
                </a:solidFill>
                <a:latin typeface="Kunstler Script" pitchFamily="66" charset="0"/>
                <a:cs typeface="+mn-cs"/>
              </a:rPr>
              <a:t>Por   Jesús  Mota</a:t>
            </a:r>
          </a:p>
        </p:txBody>
      </p:sp>
    </p:spTree>
  </p:cSld>
  <p:clrMapOvr>
    <a:masterClrMapping/>
  </p:clrMapOvr>
  <p:transition spd="slow" advClick="0" advTm="6000">
    <p:checker/>
    <p:sndAc>
      <p:stSnd>
        <p:snd r:embed="rId2" name="Baron_Rojo_Baron_Rojo_HD_convert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H_2_0_DSC2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214313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iapositiva1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1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50000"/>
              </a:schemeClr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baron_rojo_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iapositiva2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iapositiva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iapositiva2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Channel_Decay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battleofkurksnicolastrukd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cqs1258520996p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Closingthegap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Closingthegap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iapositiva2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Diapositiva2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esertsharkszl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esertsharkszl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iapositiva3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iapositiva3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FOKKER%20DR1%20GIGANTEjpg_reducid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Jericho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German_Third_Reich_Luftwaffe_1-585x39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Diapositiva3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Manfred_von_Richthofen-w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ll dir="l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msndesktop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Diapositiva4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Diapositiva4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4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3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Diapositiva4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ll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redbaronredtriplanerev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Diapositiva4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Rictofons-Flying-Circus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Diapositiva4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2 Imagen" descr="Diapositiva4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sempfi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Imagen" descr="the-red-baron-cap-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Imagen" descr="Diapositiva5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3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Diapositiva5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Diapositiva5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ll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Imagen" descr="Diapositiva5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ll dir="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Diapositiva5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ull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tumb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95738" y="2708275"/>
            <a:ext cx="184150" cy="15700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9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11560" y="0"/>
            <a:ext cx="2376264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Fin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635375" y="2420938"/>
            <a:ext cx="18573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59398" name="Picture 6" descr="C:\Users\Usuario\Desktop\mi firm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3" y="5357813"/>
            <a:ext cx="30622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5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15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" dur="115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" dur="115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r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baron</Template>
  <TotalTime>79</TotalTime>
  <Words>66</Words>
  <Application>Microsoft Office PowerPoint</Application>
  <PresentationFormat>Presentación en pantalla (4:3)</PresentationFormat>
  <Paragraphs>31</Paragraphs>
  <Slides>45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1" baseType="lpstr">
      <vt:lpstr>Arial</vt:lpstr>
      <vt:lpstr>Calibri</vt:lpstr>
      <vt:lpstr>Rosewood Std Regular</vt:lpstr>
      <vt:lpstr>Blackadder ITC</vt:lpstr>
      <vt:lpstr>baron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2013-01-17T09:20:42Z</dcterms:created>
  <dcterms:modified xsi:type="dcterms:W3CDTF">2013-01-17T10:40:18Z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