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76" r:id="rId11"/>
    <p:sldId id="277" r:id="rId12"/>
    <p:sldId id="278" r:id="rId13"/>
    <p:sldId id="264" r:id="rId14"/>
    <p:sldId id="265" r:id="rId15"/>
    <p:sldId id="279" r:id="rId16"/>
    <p:sldId id="280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EsaizInnu8A+a7Q/qiDeg" hashData="5BvsjtibSxHIR6aqDYvOEZxRrB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FF"/>
    <a:srgbClr val="00FF00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7" autoAdjust="0"/>
    <p:restoredTop sz="94694" autoAdjust="0"/>
  </p:normalViewPr>
  <p:slideViewPr>
    <p:cSldViewPr>
      <p:cViewPr varScale="1">
        <p:scale>
          <a:sx n="45" d="100"/>
          <a:sy n="45" d="100"/>
        </p:scale>
        <p:origin x="-114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78F954-431E-411D-B4B9-D4FF0AFA2838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9C8B78-C2CA-4066-BA26-3AF9F801918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9C8B78-C2CA-4066-BA26-3AF9F8019189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8CBB-130E-49A9-AB67-17A27664AA96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F9E5-CB27-4D05-8072-CF47934530A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8CBB-130E-49A9-AB67-17A27664AA96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F9E5-CB27-4D05-8072-CF47934530A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8CBB-130E-49A9-AB67-17A27664AA96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F9E5-CB27-4D05-8072-CF47934530A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8CBB-130E-49A9-AB67-17A27664AA96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F9E5-CB27-4D05-8072-CF47934530A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8CBB-130E-49A9-AB67-17A27664AA96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F9E5-CB27-4D05-8072-CF47934530A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8CBB-130E-49A9-AB67-17A27664AA96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F9E5-CB27-4D05-8072-CF47934530A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8CBB-130E-49A9-AB67-17A27664AA96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F9E5-CB27-4D05-8072-CF47934530A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8CBB-130E-49A9-AB67-17A27664AA96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F9E5-CB27-4D05-8072-CF47934530A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8CBB-130E-49A9-AB67-17A27664AA96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F9E5-CB27-4D05-8072-CF47934530A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8CBB-130E-49A9-AB67-17A27664AA96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F9E5-CB27-4D05-8072-CF47934530A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8CBB-130E-49A9-AB67-17A27664AA96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F9E5-CB27-4D05-8072-CF47934530A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66F159-8DC3-48F9-A8C7-D932F201FA2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C8CBB-130E-49A9-AB67-17A27664AA96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5F9E5-CB27-4D05-8072-CF47934530A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897FA0E-3664-44E6-B6C6-A228EDDB40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3380"/>
              <a:gd name="adj2" fmla="val 3996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6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3379"/>
              <a:gd name="adj2" fmla="val 3376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582" name="Picture 6" descr="http://robinjester.files.wordpress.com/2010/05/richard-e-aaron-simon-and-garfunk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00042"/>
            <a:ext cx="7858180" cy="589363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21" name="Picture 6" descr="http://robinjester.files.wordpress.com/2010/05/richard-e-aaron-simon-and-garfunk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00042"/>
            <a:ext cx="7858180" cy="589363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23" name="Picture 6" descr="http://robinjester.files.wordpress.com/2010/05/richard-e-aaron-simon-and-garfunk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00042"/>
            <a:ext cx="7858180" cy="589363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26" name="Picture 6" descr="http://robinjester.files.wordpress.com/2010/05/richard-e-aaron-simon-and-garfunk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00042"/>
            <a:ext cx="7858180" cy="589363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27" name="Picture 6" descr="http://robinjester.files.wordpress.com/2010/05/richard-e-aaron-simon-and-garfunk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00042"/>
            <a:ext cx="7858180" cy="589363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28" name="Picture 6" descr="http://robinjester.files.wordpress.com/2010/05/richard-e-aaron-simon-and-garfunk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00042"/>
            <a:ext cx="7858180" cy="589363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29" name="Picture 6" descr="http://robinjester.files.wordpress.com/2010/05/richard-e-aaron-simon-and-garfunk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00042"/>
            <a:ext cx="7858180" cy="589363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30" name="Picture 6" descr="http://robinjester.files.wordpress.com/2010/05/richard-e-aaron-simon-and-garfunk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00042"/>
            <a:ext cx="7858180" cy="589363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31" name="Picture 6" descr="http://robinjester.files.wordpress.com/2010/05/richard-e-aaron-simon-and-garfunk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00042"/>
            <a:ext cx="7858180" cy="589363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sp>
        <p:nvSpPr>
          <p:cNvPr id="13" name="12 CuadroTexto"/>
          <p:cNvSpPr txBox="1"/>
          <p:nvPr/>
        </p:nvSpPr>
        <p:spPr>
          <a:xfrm>
            <a:off x="4500562" y="785794"/>
            <a:ext cx="392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Simon &amp; Garfunkel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5857884" y="1285860"/>
            <a:ext cx="1714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USA</a:t>
            </a:r>
            <a:endParaRPr lang="en-U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286380" y="2571744"/>
            <a:ext cx="278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Mrs. Robinson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500694" y="3000372"/>
            <a:ext cx="2143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Sra. Robinson</a:t>
            </a:r>
            <a:endParaRPr lang="en-US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572396" y="57150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429520" y="59293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30" y="5911470"/>
            <a:ext cx="460362" cy="287727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3500430" y="5857892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Automático</a:t>
            </a:r>
            <a:endParaRPr lang="en-US" sz="1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5857884" y="3286124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1968</a:t>
            </a:r>
            <a:endParaRPr lang="en-US" sz="1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Tm="32000">
    <p:sndAc>
      <p:stSnd>
        <p:snd r:embed="rId2" name="Simon and Garfunkel - Mrs robins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3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8300"/>
                            </p:stCondLst>
                            <p:childTnLst>
                              <p:par>
                                <p:cTn id="6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3300"/>
                            </p:stCondLst>
                            <p:childTnLst>
                              <p:par>
                                <p:cTn id="10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3" grpId="0"/>
      <p:bldP spid="14" grpId="0"/>
      <p:bldP spid="15" grpId="0"/>
      <p:bldP spid="16" grpId="0"/>
      <p:bldP spid="17" grpId="0"/>
      <p:bldP spid="18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809029-1024x768-Sexy-woman-being-a-woman-5960208-1920-14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647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1000108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here's to you, Mrs. Robinson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aquí está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.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señora Robinson  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Cruz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500042"/>
            <a:ext cx="550072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Jesus loves you more than you will know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Jesús la ama más de lo que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d. podrá entender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928662" y="1357298"/>
            <a:ext cx="51435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God bless you, please Mrs. Robinson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Dios le bendiga, por favor, señora Robinson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768" y="500042"/>
            <a:ext cx="1714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Wo, wo, wo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nuev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20" y="428604"/>
            <a:ext cx="52149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Heaven holds a place for those who pray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cielo guarda un lugar para aquéllos que oran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357290" y="1857364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Hey, hey, hey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285852" y="2786058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Hey, hey, hey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18862634_0be7c591ef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1472" y="857232"/>
            <a:ext cx="78581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We'd like to know a little bit about your for our files           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nos gustaría saber un poquito acerca de Ud. para nuestros archivos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Tm="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4457701938_293fb5cc3f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85783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500166" y="3143248"/>
            <a:ext cx="57150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We'd like to help you learn to help yourself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gustaría ayudarle a  que aprenda  ayudarse a sí misma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Women - eye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42976" y="571480"/>
            <a:ext cx="68580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Look around you all you see are sympathetic eyes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mira a tu alrededor y todo lo que ves son ojos comprensivos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81845-1024x768-Midnight-stroll-1280x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58" y="357166"/>
            <a:ext cx="8358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Stroll around the grounds until you feel at home                     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de un paseo alrededor de la tierra hasta que Ud. se sienta como en casa</a:t>
            </a:r>
          </a:p>
        </p:txBody>
      </p:sp>
    </p:spTree>
  </p:cSld>
  <p:clrMapOvr>
    <a:masterClrMapping/>
  </p:clrMapOvr>
  <p:transition advTm="3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dministrador\Escritorio\1024-768-2396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500042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here's to you, Mrs. Robinson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aquí está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.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señora Robinson  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copia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285728"/>
            <a:ext cx="55721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Jesus loves you more than you will know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Jesús la ama más de lo que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d. podrá entender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643306" y="1071546"/>
            <a:ext cx="51435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God bless you, please Mrs. Robinson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Dios le bendiga, por favor, señora Robinson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215206" y="285728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Wo, wo, wo</a:t>
            </a:r>
          </a:p>
        </p:txBody>
      </p:sp>
    </p:spTree>
  </p:cSld>
  <p:clrMapOvr>
    <a:masterClrMapping/>
  </p:clrMapOvr>
  <p:transition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mujer orando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642918"/>
            <a:ext cx="52149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Heaven holds a place for those who pray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cielo guarda un lugar para aquéllos que oran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429256" y="164305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Hey, hey, hey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929058" y="2714620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Hey, hey, hey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istrador\Escritorio\632440-1024x768-variouscak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500042"/>
            <a:ext cx="60007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Hide in the hiding place where no one ever goes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ocúltelo en un lugar escondido donde nadie va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428728" y="1571612"/>
            <a:ext cx="60722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Put it in your pantry with your cupcakes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póngalo en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su despensa con sus bizcochitos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Tm="11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484650-1024x768-THE-SECR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596" y="714356"/>
            <a:ext cx="60722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It's a little secret just the Robinsons' affair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es un pequeño secreto, solo asunto de los Robinson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000332" y="2000240"/>
            <a:ext cx="614366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Most of all you've got to hide it from the kids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sobretodo tienes que esconderlo de los niños</a:t>
            </a:r>
            <a:endParaRPr lang="es-E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Tm="10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copia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20" y="2500306"/>
            <a:ext cx="55721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Jesus loves you more than you will know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Jesús la ama más de lo que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d. podrá entender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7158" y="5072074"/>
            <a:ext cx="51435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God bless you, please Mrs. Robinson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Dios le bendiga, por favor, señora Robinson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857356" y="3929066"/>
            <a:ext cx="21431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Wo, wo, wo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57158" y="428604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Koo-koo-ka-choo, Mrs. Robinson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qu, qu, qu-chiu, señora Robinson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644618-1024x768-the-pray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642918"/>
            <a:ext cx="52149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Heaven holds a place for those who pray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cielo guarda un lugar para aquéllos que oran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571604" y="1857364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Hey, hey, hey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000364" y="2714620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Hey, hey, hey</a:t>
            </a:r>
          </a:p>
        </p:txBody>
      </p:sp>
    </p:spTree>
  </p:cSld>
  <p:clrMapOvr>
    <a:masterClrMapping/>
  </p:clrMapOvr>
  <p:transition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867774-1024x768-1131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08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000232" y="428604"/>
            <a:ext cx="56436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Sitting on a sofa on a Sunday afternoon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sentada en un sofá en un domingo por la tarde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Documents and Settings\Administrador\Escritorio\deba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571480"/>
            <a:ext cx="45720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Going to the candidates debate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va a un debate de los candidatos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Documents and Settings\Administrador\Escritorio\DUP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4876" y="428604"/>
            <a:ext cx="41434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Laugh about it, shout about it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ríe acerca de ello, grita al respecto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Documents and Settings\Administrador\Escritorio\MUJER TRIS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428604"/>
            <a:ext cx="4643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When you've got to choose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cuando  Ud. tiene que elegir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928794" y="2571744"/>
            <a:ext cx="55721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Ev’ry way you look at this you lose      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de todo punto de vista que lo mire, Usted pierde       </a:t>
            </a:r>
          </a:p>
        </p:txBody>
      </p:sp>
    </p:spTree>
  </p:cSld>
  <p:clrMapOvr>
    <a:masterClrMapping/>
  </p:clrMapOvr>
  <p:transition advTm="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Marilyn-and-Joe-DiMaggio-marilyn-monroe-15837099-586-4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2357430"/>
            <a:ext cx="52864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Where have you gone, Joe DiMaggio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donde te has ido Joe Di Maggio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858148" y="428604"/>
            <a:ext cx="1285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929190" y="714356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643438" y="285728"/>
            <a:ext cx="10715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Joe          DiMaggio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1024-768-2273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596" y="785794"/>
            <a:ext cx="52149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 nation turns its lonely eyes to you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una nación vuelve sus ojos solitarios hacia  ti</a:t>
            </a:r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857356" y="2428868"/>
            <a:ext cx="21431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Wo, wo, wo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NUEV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20" y="571480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What's that you say, Mrs. Robinson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qué es lo que dice Ud. Señora Robinson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85720" y="2143116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Jolting Joe has left and gone away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Joe Jolting la ha dejado y se fue lejos   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285852" y="3500438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Hey, hey, hey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214414" y="4429132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Hey, hey, hey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429520" y="6215082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4" descr="http://seattle98.files.wordpress.com/2011/09/1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07005" cy="6858000"/>
          </a:xfrm>
          <a:prstGeom prst="rect">
            <a:avLst/>
          </a:prstGeom>
          <a:noFill/>
        </p:spPr>
      </p:pic>
      <p:pic>
        <p:nvPicPr>
          <p:cNvPr id="5" name="Picture 4" descr="http://seattle98.files.wordpress.com/2011/09/1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3" y="-9620"/>
            <a:ext cx="5715008" cy="6867620"/>
          </a:xfrm>
          <a:prstGeom prst="rect">
            <a:avLst/>
          </a:prstGeom>
          <a:noFill/>
        </p:spPr>
      </p:pic>
      <p:pic>
        <p:nvPicPr>
          <p:cNvPr id="6" name="Picture 4" descr="http://seattle98.files.wordpress.com/2011/09/1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07005" cy="6858000"/>
          </a:xfrm>
          <a:prstGeom prst="rect">
            <a:avLst/>
          </a:prstGeom>
          <a:noFill/>
        </p:spPr>
      </p:pic>
      <p:pic>
        <p:nvPicPr>
          <p:cNvPr id="7" name="Picture 4" descr="http://seattle98.files.wordpress.com/2011/09/1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5707005" cy="6858001"/>
          </a:xfrm>
          <a:prstGeom prst="rect">
            <a:avLst/>
          </a:prstGeom>
          <a:noFill/>
        </p:spPr>
      </p:pic>
      <p:pic>
        <p:nvPicPr>
          <p:cNvPr id="8" name="Picture 4" descr="http://seattle98.files.wordpress.com/2011/09/1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6995" y="0"/>
            <a:ext cx="5707005" cy="6858000"/>
          </a:xfrm>
          <a:prstGeom prst="rect">
            <a:avLst/>
          </a:prstGeom>
          <a:noFill/>
        </p:spPr>
      </p:pic>
      <p:pic>
        <p:nvPicPr>
          <p:cNvPr id="9" name="Picture 4" descr="http://seattle98.files.wordpress.com/2011/09/1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6995" y="0"/>
            <a:ext cx="57070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1467</TotalTime>
  <Words>637</Words>
  <Application>Microsoft Office PowerPoint</Application>
  <PresentationFormat>Presentación en pantalla (4:3)</PresentationFormat>
  <Paragraphs>80</Paragraphs>
  <Slides>24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157</cp:revision>
  <dcterms:created xsi:type="dcterms:W3CDTF">2012-05-10T23:41:49Z</dcterms:created>
  <dcterms:modified xsi:type="dcterms:W3CDTF">2012-10-04T04:56:39Z</dcterms:modified>
</cp:coreProperties>
</file>