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qCciMKsym3fwFTBUE+t1Q==" hashData="LMCVMxGHRTGCxQs9BVPG+nxQx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FF9900"/>
    <a:srgbClr val="808080"/>
    <a:srgbClr val="660033"/>
    <a:srgbClr val="FF3300"/>
    <a:srgbClr val="003399"/>
    <a:srgbClr val="0000FF"/>
    <a:srgbClr val="FF9966"/>
    <a:srgbClr val="FF99FF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54" autoAdjust="0"/>
    <p:restoredTop sz="94660"/>
  </p:normalViewPr>
  <p:slideViewPr>
    <p:cSldViewPr>
      <p:cViewPr varScale="1">
        <p:scale>
          <a:sx n="85" d="100"/>
          <a:sy n="85" d="100"/>
        </p:scale>
        <p:origin x="-1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525066-BB58-42B0-9EFA-D33022B9EAE1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4E6097-CD0A-4A27-8A8A-798A063F20E2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F3A829-44A9-4B3C-8CDA-75E60DF19BC3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7E18CD-CBDE-4B70-8D74-7EB67A7BB3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656F2-765C-4A28-9231-713951B2D42F}" type="datetimeFigureOut">
              <a:rPr lang="en-US" smtClean="0"/>
              <a:pPr/>
              <a:t>2/23/2013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D0B04-13E2-4CD3-BE49-95F111BBF9B9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96A2A7-69BC-4E16-BF09-5BB9E4C95C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8.xml"/><Relationship Id="rId18" Type="http://schemas.openxmlformats.org/officeDocument/2006/relationships/slide" Target="slide14.xml"/><Relationship Id="rId3" Type="http://schemas.openxmlformats.org/officeDocument/2006/relationships/image" Target="../media/image1.jpeg"/><Relationship Id="rId7" Type="http://schemas.openxmlformats.org/officeDocument/2006/relationships/slide" Target="slide6.xml"/><Relationship Id="rId12" Type="http://schemas.openxmlformats.org/officeDocument/2006/relationships/slide" Target="slide4.xml"/><Relationship Id="rId17" Type="http://schemas.openxmlformats.org/officeDocument/2006/relationships/slide" Target="slide13.xml"/><Relationship Id="rId2" Type="http://schemas.openxmlformats.org/officeDocument/2006/relationships/notesSlide" Target="../notesSlides/notesSlide1.xml"/><Relationship Id="rId16" Type="http://schemas.openxmlformats.org/officeDocument/2006/relationships/slide" Target="slide9.xml"/><Relationship Id="rId20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slide" Target="slide11.xml"/><Relationship Id="rId5" Type="http://schemas.openxmlformats.org/officeDocument/2006/relationships/slide" Target="slide2.xml"/><Relationship Id="rId15" Type="http://schemas.openxmlformats.org/officeDocument/2006/relationships/slide" Target="slide5.xml"/><Relationship Id="rId10" Type="http://schemas.openxmlformats.org/officeDocument/2006/relationships/slide" Target="slide7.xml"/><Relationship Id="rId19" Type="http://schemas.openxmlformats.org/officeDocument/2006/relationships/image" Target="../media/image4.png"/><Relationship Id="rId4" Type="http://schemas.openxmlformats.org/officeDocument/2006/relationships/image" Target="../media/image2.gif"/><Relationship Id="rId9" Type="http://schemas.openxmlformats.org/officeDocument/2006/relationships/slide" Target="slide3.xml"/><Relationship Id="rId14" Type="http://schemas.openxmlformats.org/officeDocument/2006/relationships/slide" Target="slide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6.gif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10.gif"/><Relationship Id="rId7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11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12.gif"/><Relationship Id="rId7" Type="http://schemas.openxmlformats.org/officeDocument/2006/relationships/image" Target="../media/image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13.jpe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14.gif"/><Relationship Id="rId7" Type="http://schemas.openxmlformats.org/officeDocument/2006/relationships/image" Target="../media/image4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15.jpe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16.gif"/><Relationship Id="rId7" Type="http://schemas.openxmlformats.org/officeDocument/2006/relationships/image" Target="../media/image4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17.jpe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18.gif"/><Relationship Id="rId7" Type="http://schemas.openxmlformats.org/officeDocument/2006/relationships/image" Target="../media/image4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19.jpe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0.gif"/><Relationship Id="rId7" Type="http://schemas.openxmlformats.org/officeDocument/2006/relationships/image" Target="../media/image4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21.jpe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2.gif"/><Relationship Id="rId7" Type="http://schemas.openxmlformats.org/officeDocument/2006/relationships/image" Target="../media/image4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23.jpe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4.gif"/><Relationship Id="rId7" Type="http://schemas.openxmlformats.org/officeDocument/2006/relationships/slide" Target="slide14.xml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6.gif"/><Relationship Id="rId10" Type="http://schemas.openxmlformats.org/officeDocument/2006/relationships/image" Target="../media/image9.png"/><Relationship Id="rId4" Type="http://schemas.openxmlformats.org/officeDocument/2006/relationships/image" Target="../media/image25.jpeg"/><Relationship Id="rId9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7.gif"/><Relationship Id="rId7" Type="http://schemas.openxmlformats.org/officeDocument/2006/relationships/image" Target="../media/image4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28.jpe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29.gif"/><Relationship Id="rId7" Type="http://schemas.openxmlformats.org/officeDocument/2006/relationships/image" Target="../media/image4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1.xml"/><Relationship Id="rId6" Type="http://schemas.openxmlformats.org/officeDocument/2006/relationships/slide" Target="slide14.xml"/><Relationship Id="rId5" Type="http://schemas.openxmlformats.org/officeDocument/2006/relationships/image" Target="../media/image8.png"/><Relationship Id="rId4" Type="http://schemas.openxmlformats.org/officeDocument/2006/relationships/image" Target="../media/image30.jpe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gif"/><Relationship Id="rId7" Type="http://schemas.openxmlformats.org/officeDocument/2006/relationships/slide" Target="slide1.xml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slide" Target="slide14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Diamozz6Fusionstudio_Wallpaper__www.pulsarmedia.eu_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4" cstate="print"/>
            <a:stretch>
              <a:fillRect/>
            </a:stretch>
          </a:blipFill>
          <a:ln w="508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7" descr="C:\Documents and Settings\Administrador\Escritorio\d6wyoo5b[1].gif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1357298"/>
            <a:ext cx="585787" cy="976311"/>
          </a:xfrm>
          <a:prstGeom prst="rect">
            <a:avLst/>
          </a:prstGeom>
          <a:noFill/>
        </p:spPr>
      </p:pic>
      <p:pic>
        <p:nvPicPr>
          <p:cNvPr id="30" name="Picture 7" descr="C:\Documents and Settings\Administrador\Escritorio\d6wyoo5b[1].gif">
            <a:hlinkClick r:id="rId7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3000372"/>
            <a:ext cx="585787" cy="976311"/>
          </a:xfrm>
          <a:prstGeom prst="rect">
            <a:avLst/>
          </a:prstGeom>
          <a:noFill/>
        </p:spPr>
      </p:pic>
      <p:pic>
        <p:nvPicPr>
          <p:cNvPr id="31" name="Picture 7" descr="C:\Documents and Settings\Administrador\Escritorio\d6wyoo5b[1].gif">
            <a:hlinkClick r:id="rId8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5381" y="4655135"/>
            <a:ext cx="585787" cy="976311"/>
          </a:xfrm>
          <a:prstGeom prst="rect">
            <a:avLst/>
          </a:prstGeom>
          <a:noFill/>
        </p:spPr>
      </p:pic>
      <p:pic>
        <p:nvPicPr>
          <p:cNvPr id="32" name="Picture 7" descr="C:\Documents and Settings\Administrador\Escritorio\d6wyoo5b[1].gif">
            <a:hlinkClick r:id="rId9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1357298"/>
            <a:ext cx="585787" cy="976311"/>
          </a:xfrm>
          <a:prstGeom prst="rect">
            <a:avLst/>
          </a:prstGeom>
          <a:noFill/>
        </p:spPr>
      </p:pic>
      <p:pic>
        <p:nvPicPr>
          <p:cNvPr id="33" name="Picture 7" descr="C:\Documents and Settings\Administrador\Escritorio\d6wyoo5b[1].gif">
            <a:hlinkClick r:id="rId10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3000372"/>
            <a:ext cx="585787" cy="976311"/>
          </a:xfrm>
          <a:prstGeom prst="rect">
            <a:avLst/>
          </a:prstGeom>
          <a:noFill/>
        </p:spPr>
      </p:pic>
      <p:pic>
        <p:nvPicPr>
          <p:cNvPr id="34" name="Picture 7" descr="C:\Documents and Settings\Administrador\Escritorio\d6wyoo5b[1].gif">
            <a:hlinkClick r:id="rId11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4643446"/>
            <a:ext cx="585787" cy="976311"/>
          </a:xfrm>
          <a:prstGeom prst="rect">
            <a:avLst/>
          </a:prstGeom>
          <a:noFill/>
        </p:spPr>
      </p:pic>
      <p:pic>
        <p:nvPicPr>
          <p:cNvPr id="35" name="Picture 7" descr="C:\Documents and Settings\Administrador\Escritorio\d6wyoo5b[1].gif">
            <a:hlinkClick r:id="rId12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1357298"/>
            <a:ext cx="585787" cy="976311"/>
          </a:xfrm>
          <a:prstGeom prst="rect">
            <a:avLst/>
          </a:prstGeom>
          <a:noFill/>
        </p:spPr>
      </p:pic>
      <p:pic>
        <p:nvPicPr>
          <p:cNvPr id="36" name="Picture 7" descr="C:\Documents and Settings\Administrador\Escritorio\d6wyoo5b[1].gif">
            <a:hlinkClick r:id="rId13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3000372"/>
            <a:ext cx="585787" cy="976311"/>
          </a:xfrm>
          <a:prstGeom prst="rect">
            <a:avLst/>
          </a:prstGeom>
          <a:noFill/>
        </p:spPr>
      </p:pic>
      <p:pic>
        <p:nvPicPr>
          <p:cNvPr id="37" name="Picture 7" descr="C:\Documents and Settings\Administrador\Escritorio\d6wyoo5b[1].gif">
            <a:hlinkClick r:id="rId14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4643446"/>
            <a:ext cx="585787" cy="976311"/>
          </a:xfrm>
          <a:prstGeom prst="rect">
            <a:avLst/>
          </a:prstGeom>
          <a:noFill/>
        </p:spPr>
      </p:pic>
      <p:pic>
        <p:nvPicPr>
          <p:cNvPr id="38" name="Picture 7" descr="C:\Documents and Settings\Administrador\Escritorio\d6wyoo5b[1].gif">
            <a:hlinkClick r:id="rId1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1357298"/>
            <a:ext cx="585787" cy="976311"/>
          </a:xfrm>
          <a:prstGeom prst="rect">
            <a:avLst/>
          </a:prstGeom>
          <a:noFill/>
        </p:spPr>
      </p:pic>
      <p:pic>
        <p:nvPicPr>
          <p:cNvPr id="39" name="Picture 7" descr="C:\Documents and Settings\Administrador\Escritorio\d6wyoo5b[1].gif">
            <a:hlinkClick r:id="rId16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2928934"/>
            <a:ext cx="585787" cy="1071570"/>
          </a:xfrm>
          <a:prstGeom prst="rect">
            <a:avLst/>
          </a:prstGeom>
          <a:noFill/>
        </p:spPr>
      </p:pic>
      <p:pic>
        <p:nvPicPr>
          <p:cNvPr id="40" name="Picture 7" descr="C:\Documents and Settings\Administrador\Escritorio\d6wyoo5b[1].gif">
            <a:hlinkClick r:id="rId17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4572008"/>
            <a:ext cx="585787" cy="107157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285720" y="2357430"/>
            <a:ext cx="1500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NO ME </a:t>
            </a:r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QUIERES           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MODULOS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785918" y="2357430"/>
            <a:ext cx="12858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SOY REBELDE    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JEANETTE   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214678" y="2357430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VIEJO </a:t>
            </a:r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       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BANO    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429124" y="2357430"/>
            <a:ext cx="12144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NOCHE         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ADAMO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85720" y="4000504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 AYÚDAME   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TONY RONALD   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500166" y="4000504"/>
            <a:ext cx="17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 T’ AIME MOI NON PLUS </a:t>
            </a:r>
            <a:r>
              <a:rPr 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GAINSBOURG  Y JANE BIRKIN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214678" y="4000504"/>
            <a:ext cx="12144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MÓNICA   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LOS  ANGELES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071934" y="3429000"/>
            <a:ext cx="142876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071670" y="500042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BALADAS INOLVIDABLES DE SIEMPRE </a:t>
            </a:r>
            <a:endParaRPr lang="en-US" sz="24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429124" y="4000504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ESA SERÁ MI CASA   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NINO BRAVO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85720" y="5643578"/>
            <a:ext cx="150019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CASES NUNCA CON UN FERROVIARIO  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SCHOCKING BLUE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1571604" y="5643578"/>
            <a:ext cx="1643074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NOCHES DE                BLANCO SATEN                              </a:t>
            </a:r>
            <a:r>
              <a:rPr 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MOODY BLUES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3143240" y="5643578"/>
            <a:ext cx="12144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 I LOVE HER  </a:t>
            </a:r>
            <a:r>
              <a:rPr 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BEATLES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4286248" y="5643578"/>
            <a:ext cx="157163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DEJARE LA LLAVE            EN  MI PUERTA</a:t>
            </a:r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TONY RONALD</a:t>
            </a:r>
            <a:endParaRPr lang="en-U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Documents and Settings\Administrador\Mis documentos\MELODÍAS DE TOMÁS\botón rojo.png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929586" y="5572140"/>
            <a:ext cx="500066" cy="500066"/>
          </a:xfrm>
          <a:prstGeom prst="rect">
            <a:avLst/>
          </a:prstGeom>
          <a:noFill/>
        </p:spPr>
      </p:pic>
      <p:sp>
        <p:nvSpPr>
          <p:cNvPr id="44" name="43 CuadroTexto"/>
          <p:cNvSpPr txBox="1"/>
          <p:nvPr/>
        </p:nvSpPr>
        <p:spPr>
          <a:xfrm>
            <a:off x="7643834" y="607538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6643702" y="3143248"/>
            <a:ext cx="20717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 clic en cada disco  para escuchar la canción</a:t>
            </a:r>
            <a:endParaRPr lang="en-U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2" name="AutoShape 2" descr="https://mail-attachment.googleusercontent.com/attachment/?ui=2&amp;ik=50f8b82095&amp;view=att&amp;th=13d02ea62d36d74f&amp;attid=0.1&amp;disp=inline&amp;safe=1&amp;zw&amp;saduie=AG9B_P92kSKhGKlyRUFjYGT9VeEk&amp;sadet=1361606168492&amp;sads=643KMfT7ioqn-oUNycGje1UQWb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363" name="Picture 3" descr="C:\Documents and Settings\Administrador\Escritorio\1181128551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flipH="1">
            <a:off x="5429256" y="3214686"/>
            <a:ext cx="13716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6" descr="http://www.almirante23.net/postales/grupos_musicales/originales/grupos_musicales_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26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5572140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86578" y="6072206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568960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643834" y="607220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5572140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143636" y="6072206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MODULOS - Ya no me quier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 descr="Jeanette wallpap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5572140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86578" y="6072206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568960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643834" y="607220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5572140"/>
            <a:ext cx="500066" cy="500066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6143636" y="6072206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SOY REBELDE - JEANETT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7" name="Picture 3" descr="C:\Documents and Settings\Administrador\Escritorio\6000-0000-AlBano-2004-LaMiaItalia-00-A-Reque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0897" cy="685799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5715016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143372" y="6215082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5711836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000628" y="6215082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43306" y="5715016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500430" y="6215082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14- Viejo Sam al bano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wallpaper Salvatore Adamo telechargement gratui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3786190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072330" y="4286256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15338" y="3783010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929586" y="428625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64" y="3786190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429388" y="4286256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ADAMO - LA NOCHE  - EN ESPAÃ‘OL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7" name="Picture 1" descr="C:\Documents and Settings\Administrador\Escritorio\1969-2 TONY RONALD-Once upon a time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" y="0"/>
            <a:ext cx="9144003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5572140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86578" y="6072206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568960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643834" y="607220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5572140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143636" y="6072206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Help Ayudame de Tony Ronald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3" name="Picture 1" descr="C:\Documents and Settings\Administrador\Escritorio\jane-birkin-and-her-master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5572140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86578" y="6072206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568960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643834" y="607220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5572140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143636" y="6072206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Jane Birkin &amp; Serge Gainsbourg - Je t'aime moi non plu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715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69" name="Picture 1" descr="C:\Documents and Settings\Administrador\Escritorio\los-angel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2896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5857892"/>
            <a:ext cx="423165" cy="42316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857620" y="6215082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5857892"/>
            <a:ext cx="428628" cy="428628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714876" y="6215082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57554" y="5857892"/>
            <a:ext cx="428628" cy="42862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214678" y="6215082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LOS ANGELES ...MONICA...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7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5572140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86578" y="6072206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568960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643834" y="607220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5572140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143636" y="6072206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Nino Bravo - Esa serÃ¡ mi casa - Estadio EspaÃ±ol de Las Condes 1971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http://userserve-ak.last.fm/serve/_/55033473/Shocking+Blu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68" y="5572140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86578" y="6072206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29586" y="5568960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643834" y="607220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86512" y="5572140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143636" y="6072206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Nunca te cases con un ferroviario - Shocking Blue.mpg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7" name="Picture 1" descr="C:\Documents and Settings\Administrador\Escritorio\moody-blu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2966" cy="685799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5572140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786578" y="6072206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5568960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643834" y="6072206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5572140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143636" y="6072206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The Moody Blues - Nights In White Satin´67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8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Picture 5" descr="C:\Documents and Settings\Administrador\Escritorio\the-beatl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2190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4" descr="C:\Documents and Settings\Administrador\Mis documentos\MELODÍAS DE TOMÁS\botón verde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5500702"/>
            <a:ext cx="496886" cy="49688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929454" y="6000768"/>
            <a:ext cx="10715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SIGUIENTE       CANCIÓN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3" descr="C:\Documents and Settings\Administrador\Mis documentos\MELODÍAS DE TOMÁS\botón rojo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72462" y="5497522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786710" y="6000768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388" y="5500702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286512" y="6000768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The Beatles - And I Love Her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03"/>
            </a:avLst>
          </a:prstGeom>
          <a:blipFill>
            <a:blip r:embed="rId3" cstate="print"/>
            <a:stretch>
              <a:fillRect/>
            </a:stretch>
          </a:blipFill>
          <a:ln w="50800"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9" name="Picture 1" descr="C:\Documents and Settings\Administrador\Escritorio\to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069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3" descr="C:\Documents and Settings\Administrador\Mis documentos\MELODÍAS DE TOMÁS\botón rojo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5640398"/>
            <a:ext cx="500066" cy="50006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643438" y="6143644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5" descr="C:\Documents and Settings\Administrador\Mis documentos\MELODÍAS DE TOMÁS\botón lila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4810" y="5643578"/>
            <a:ext cx="500066" cy="50006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4071934" y="6143644"/>
            <a:ext cx="714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MENÚ</a:t>
            </a:r>
            <a:endParaRPr lang="en-US" sz="11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2" name="Tony Ronald - Dejare la Llave en mi Puert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191</Words>
  <Application>Microsoft Office PowerPoint</Application>
  <PresentationFormat>Presentación en pantalla (4:3)</PresentationFormat>
  <Paragraphs>79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Tomás</dc:creator>
  <cp:lastModifiedBy>Usuario</cp:lastModifiedBy>
  <cp:revision>43</cp:revision>
  <dcterms:created xsi:type="dcterms:W3CDTF">2013-02-22T05:19:26Z</dcterms:created>
  <dcterms:modified xsi:type="dcterms:W3CDTF">2013-02-23T20:30:13Z</dcterms:modified>
</cp:coreProperties>
</file>