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docProps/custom.xml" ContentType="application/vnd.openxmlformats-officedocument.custom-properties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9"/>
  </p:notesMasterIdLst>
  <p:sldIdLst>
    <p:sldId id="328" r:id="rId5"/>
    <p:sldId id="307" r:id="rId6"/>
    <p:sldId id="269" r:id="rId7"/>
    <p:sldId id="314" r:id="rId8"/>
    <p:sldId id="258" r:id="rId9"/>
    <p:sldId id="304" r:id="rId10"/>
    <p:sldId id="313" r:id="rId11"/>
    <p:sldId id="310" r:id="rId12"/>
    <p:sldId id="256" r:id="rId13"/>
    <p:sldId id="272" r:id="rId14"/>
    <p:sldId id="296" r:id="rId15"/>
    <p:sldId id="268" r:id="rId16"/>
    <p:sldId id="289" r:id="rId17"/>
    <p:sldId id="266" r:id="rId18"/>
    <p:sldId id="312" r:id="rId19"/>
    <p:sldId id="317" r:id="rId20"/>
    <p:sldId id="320" r:id="rId21"/>
    <p:sldId id="309" r:id="rId22"/>
    <p:sldId id="315" r:id="rId23"/>
    <p:sldId id="306" r:id="rId24"/>
    <p:sldId id="316" r:id="rId25"/>
    <p:sldId id="318" r:id="rId26"/>
    <p:sldId id="322" r:id="rId27"/>
    <p:sldId id="283" r:id="rId28"/>
    <p:sldId id="330" r:id="rId29"/>
    <p:sldId id="326" r:id="rId30"/>
    <p:sldId id="325" r:id="rId31"/>
    <p:sldId id="319" r:id="rId32"/>
    <p:sldId id="324" r:id="rId33"/>
    <p:sldId id="323" r:id="rId34"/>
    <p:sldId id="297" r:id="rId35"/>
    <p:sldId id="284" r:id="rId36"/>
    <p:sldId id="329" r:id="rId37"/>
    <p:sldId id="331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3c73vUd+uJbBZPh9alMOg" hashData="ORrqHS51jNJHPO33jPYTCslo+k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4"/>
    <p:penClr>
      <a:srgbClr val="FF0000"/>
    </p:penClr>
  </p:showPr>
  <p:clrMru>
    <a:srgbClr val="FFFF66"/>
    <a:srgbClr val="FFCC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7" autoAdjust="0"/>
    <p:restoredTop sz="94660" autoAdjust="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8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E2C7BD2B-64C0-4EBC-BCBD-DA36A57AA4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600B6-E600-41D4-B591-EC01BD92B3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37ECB-CFC6-4A84-8038-20C3C435A4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10E3C-90E5-4552-92B0-FA1F1BC458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605AD4-3C5F-49E1-AB97-7CEF2F3C1D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20A710-0339-4B5A-8841-09CF3A5D6B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9A1463-4FB9-4C2B-AE53-6AB7D3E424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35019A-7422-406B-9975-1718112515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7B27B3-1273-45A7-8E0A-57EF6E839D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61159-564B-4CA0-96BA-E4DA530EEC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FBB90-83C9-4A4F-A1E4-203CA56093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1EB45-56DB-4ABA-B3CA-EC2650B4BD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CAF35-60A9-467C-9793-768EE2A168B4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BFDCF-4459-4484-924F-5A43447A0C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63477-F127-4CF5-971C-EBEE18C18A8C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21883-2A7F-4532-ADC4-65EC2D9E4C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B5666-A73E-44C8-882B-3298E8539D34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B5D2E-67B2-4AA5-A208-83737BEF71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BA3E1-14A7-49D7-88A5-3B9F6B17C7FB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54B6-DA20-4053-ACF6-AB64410835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967B86-54D8-4B7C-897C-6E355E0E09A3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64D4E-98A0-4E53-A770-0434F7091E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E0199-A9E5-4EF6-B357-4BBCBB71C504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65CA2A-67D1-48C4-B393-1767B3BFF0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429FE-D1CC-40AE-A976-D6A8586F2291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01134A-7720-4FC5-AE4D-3AE673D14C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4B6B2-A454-4C08-9FF2-7CFB5A4052D7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59801-9BDB-4D1F-A0DB-E7762D71077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DCF34-8413-4A1F-83C4-E91682B11660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BCF35-C2BB-4BF0-8771-C773D0CAF4F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E587F-8FFC-425C-95AD-6C99BA031D8B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F49A3-3A4A-4867-92CD-F3B7A0930B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2824C-73C0-4B45-8E8E-0EBE0DEC8FD3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6336D-97C9-43B9-A9D0-AF1100513E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F7B4BA-DD69-497A-9947-D39B21D7A56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B6BA45-0FA9-4663-848C-F3D5BAA31D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DAC92-9751-4DAD-B0D0-A8B9E95751B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2DC02-6138-4214-9129-0AE638BA1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3CA690-B824-4D84-B405-5C5F420B13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B473AF-C5D4-4140-BFFB-DC7F7328212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9A313-95CF-47DC-894B-D85FDDC7AF2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95906A-92A5-4227-B2D0-46641374BA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09761-803E-49A1-8141-0D8363F5B7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82FA6A-583A-4A4C-8048-E00140963FC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A9C67-6019-4940-B9A1-E5C66FF690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248AFC0-B9BE-482F-9404-5628BF92E0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C4BE22-CD11-4E03-BA25-83D1E791287A}" type="datetimeFigureOut">
              <a:rPr lang="pt-BR"/>
              <a:pPr>
                <a:defRPr/>
              </a:pPr>
              <a:t>22/09/2013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CEDEBF-A426-4445-98DB-E5DB3D5097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552979-8393-4D54-8A63-325BC122799A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3F4EB-702D-4EF3-8B72-DCC039596C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D67DA7C-6E1B-4CEB-BE9E-D3BA47CD4E7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gif"/><Relationship Id="rId4" Type="http://schemas.openxmlformats.org/officeDocument/2006/relationships/image" Target="../media/image1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gif"/><Relationship Id="rId7" Type="http://schemas.openxmlformats.org/officeDocument/2006/relationships/image" Target="../media/image2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Relationship Id="rId9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erolascraps.centerblog.net/rub-FLOATIES-7.html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gif"/><Relationship Id="rId3" Type="http://schemas.openxmlformats.org/officeDocument/2006/relationships/image" Target="../media/image26.gif"/><Relationship Id="rId7" Type="http://schemas.openxmlformats.org/officeDocument/2006/relationships/image" Target="../media/image33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7.gif"/><Relationship Id="rId9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3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5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12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12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cantinhodalumad.blogspot.com/2010/01/floaties-grande.html" TargetMode="Externa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6.gif"/><Relationship Id="rId4" Type="http://schemas.openxmlformats.org/officeDocument/2006/relationships/image" Target="../media/image64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7" Type="http://schemas.openxmlformats.org/officeDocument/2006/relationships/image" Target="../media/image12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4.gif"/><Relationship Id="rId4" Type="http://schemas.openxmlformats.org/officeDocument/2006/relationships/hyperlink" Target="http://cantinhodalumad.blogspot.com/2010/01/floaties-grande.html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2.gif"/><Relationship Id="rId5" Type="http://schemas.openxmlformats.org/officeDocument/2006/relationships/image" Target="../media/image61.gif"/><Relationship Id="rId4" Type="http://schemas.openxmlformats.org/officeDocument/2006/relationships/image" Target="../media/image4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64.gif"/><Relationship Id="rId4" Type="http://schemas.openxmlformats.org/officeDocument/2006/relationships/hyperlink" Target="http://cantinhodalumad.blogspot.com/2010/01/floaties-grande.html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erolascraps.centerblog.net/rub-FLOATIES-7.html" TargetMode="External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gif"/><Relationship Id="rId4" Type="http://schemas.openxmlformats.org/officeDocument/2006/relationships/image" Target="../media/image29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76.gif"/><Relationship Id="rId4" Type="http://schemas.openxmlformats.org/officeDocument/2006/relationships/image" Target="../media/image7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3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7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hyperlink" Target="http://cantinhodalumad.blogspot.com/2010/01/floaties-grande.html" TargetMode="External"/><Relationship Id="rId7" Type="http://schemas.openxmlformats.org/officeDocument/2006/relationships/image" Target="../media/image81.gif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gif"/><Relationship Id="rId5" Type="http://schemas.openxmlformats.org/officeDocument/2006/relationships/image" Target="../media/image51.gif"/><Relationship Id="rId4" Type="http://schemas.openxmlformats.org/officeDocument/2006/relationships/image" Target="../media/image6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991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ergio Dalma - Bailar pegados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imagenes.infojardin.com/subes/images/viu1209801864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3" name="Text Box 6"/>
          <p:cNvSpPr txBox="1">
            <a:spLocks noChangeArrowheads="1"/>
          </p:cNvSpPr>
          <p:nvPr/>
        </p:nvSpPr>
        <p:spPr bwMode="auto">
          <a:xfrm>
            <a:off x="357158" y="6072206"/>
            <a:ext cx="78359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 b="1" dirty="0">
                <a:solidFill>
                  <a:srgbClr val="0070C0"/>
                </a:solidFill>
                <a:latin typeface="Algerian" pitchFamily="82" charset="0"/>
              </a:rPr>
              <a:t>CANTA: SERGIO DALMA                       </a:t>
            </a:r>
            <a:r>
              <a:rPr lang="es-ES_tradnl" sz="2400" b="1" dirty="0" smtClean="0">
                <a:solidFill>
                  <a:srgbClr val="0070C0"/>
                </a:solidFill>
                <a:latin typeface="Algerian" pitchFamily="82" charset="0"/>
              </a:rPr>
              <a:t> </a:t>
            </a:r>
            <a:endParaRPr lang="es-ES" sz="2400" b="1" dirty="0">
              <a:solidFill>
                <a:srgbClr val="0070C0"/>
              </a:solidFill>
              <a:latin typeface="Algerian" pitchFamily="82" charset="0"/>
            </a:endParaRPr>
          </a:p>
        </p:txBody>
      </p:sp>
      <p:pic>
        <p:nvPicPr>
          <p:cNvPr id="10" name="Picture 2" descr="http://i.imgur.com/00r8X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7619424">
            <a:off x="5458545" y="-756308"/>
            <a:ext cx="2381897" cy="4534286"/>
          </a:xfrm>
          <a:prstGeom prst="rect">
            <a:avLst/>
          </a:prstGeom>
          <a:noFill/>
        </p:spPr>
      </p:pic>
      <p:pic>
        <p:nvPicPr>
          <p:cNvPr id="11" name="Picture 2" descr="http://i.imgur.com/00r8X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922720" flipH="1">
            <a:off x="2747720" y="-346900"/>
            <a:ext cx="2079963" cy="3450753"/>
          </a:xfrm>
          <a:prstGeom prst="rect">
            <a:avLst/>
          </a:prstGeom>
          <a:noFill/>
        </p:spPr>
      </p:pic>
      <p:pic>
        <p:nvPicPr>
          <p:cNvPr id="13" name="Picture 2" descr="C:\Documents and Settings\Eleni\Escritorio\726693323_21329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928934"/>
            <a:ext cx="2837101" cy="33099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5" name="Picture 2" descr="C:\Documents and Settings\Eleni\Escritorio\726693323_21329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6899" y="2571744"/>
            <a:ext cx="2837101" cy="33099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8" descr="baile-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57290" y="785794"/>
            <a:ext cx="571504" cy="734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8" descr="baile-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86710" y="5715016"/>
            <a:ext cx="571504" cy="734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2" descr="image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00562" y="214290"/>
            <a:ext cx="1071570" cy="1600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4643438" y="6488668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70C0"/>
                </a:solidFill>
              </a:rPr>
              <a:t>AUTOMATICO</a:t>
            </a:r>
            <a:endParaRPr lang="es-ES" b="1" dirty="0">
              <a:solidFill>
                <a:srgbClr val="0070C0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500298" y="442913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4800" b="1" kern="10" dirty="0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BAILAR</a:t>
            </a:r>
          </a:p>
          <a:p>
            <a:pPr lvl="0" algn="ctr"/>
            <a:r>
              <a:rPr lang="es-ES" sz="4800" b="1" kern="10" dirty="0" smtClean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solidFill>
                  <a:srgbClr val="0070C0"/>
                </a:soli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PEGADOS</a:t>
            </a:r>
            <a:endParaRPr lang="es-ES" sz="4800" b="1" kern="10" dirty="0">
              <a:ln w="9525">
                <a:solidFill>
                  <a:srgbClr val="FF9900"/>
                </a:solidFill>
                <a:round/>
                <a:headEnd/>
                <a:tailEnd/>
              </a:ln>
              <a:solidFill>
                <a:srgbClr val="0070C0"/>
              </a:solidFill>
              <a:effectLst>
                <a:outerShdw dist="563972" dir="14049741" sx="125000" sy="125000" algn="tl" rotWithShape="0">
                  <a:srgbClr val="C7DFD3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pic>
        <p:nvPicPr>
          <p:cNvPr id="21" name="Picture 8" descr="baile-2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57752" y="2500306"/>
            <a:ext cx="1214427" cy="156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8" descr="baile-2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40052" y="2428868"/>
            <a:ext cx="1103301" cy="1418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000240"/>
            <a:ext cx="2457450" cy="1009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  <p:sndAc>
      <p:stSnd loop="1">
        <p:snd r:embed="rId1" name="Sergio Dalma - Bailar peg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99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6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99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Eleni\Escritorio\675749290_139401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0" descr="http://subirimagen.infojardin.com/subes/images/jdv1288730582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656773">
            <a:off x="6835187" y="5010162"/>
            <a:ext cx="1910769" cy="2351715"/>
          </a:xfrm>
          <a:prstGeom prst="rect">
            <a:avLst/>
          </a:prstGeom>
          <a:noFill/>
        </p:spPr>
      </p:pic>
      <p:pic>
        <p:nvPicPr>
          <p:cNvPr id="4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jinrl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-214338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-357214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357694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3050" y="4714884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85786" y="5214950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Sonia Blade\Desktop\dance with me\Slide28.JPG"/>
          <p:cNvPicPr>
            <a:picLocks noChangeAspect="1" noChangeArrowheads="1"/>
          </p:cNvPicPr>
          <p:nvPr/>
        </p:nvPicPr>
        <p:blipFill>
          <a:blip r:embed="rId2"/>
          <a:srcRect b="166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572008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643446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Picture 3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521495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4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14338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6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4786322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7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278130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8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1916113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3214678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fotos.infojardin.com/upload/images/klz1215293459r.jpg"/>
          <p:cNvPicPr>
            <a:picLocks noChangeAspect="1" noChangeArrowheads="1"/>
          </p:cNvPicPr>
          <p:nvPr/>
        </p:nvPicPr>
        <p:blipFill>
          <a:blip r:embed="rId2"/>
          <a:srcRect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5" descr="Personas 5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2914650" cy="3810000"/>
          </a:xfrm>
          <a:prstGeom prst="rect">
            <a:avLst/>
          </a:prstGeom>
          <a:noFill/>
        </p:spPr>
      </p:pic>
      <p:pic>
        <p:nvPicPr>
          <p:cNvPr id="8" name="Picture 2" descr="hadas_con_brillo-12569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00" y="2143116"/>
            <a:ext cx="3571900" cy="5002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134128302354087856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167181">
            <a:off x="2895410" y="558296"/>
            <a:ext cx="3927856" cy="3354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2" descr="1341283023540878564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167181">
            <a:off x="2046083" y="3915657"/>
            <a:ext cx="3389604" cy="2895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9699" name="Picture 3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8" y="928670"/>
            <a:ext cx="1905000" cy="762000"/>
          </a:xfrm>
          <a:prstGeom prst="rect">
            <a:avLst/>
          </a:prstGeom>
          <a:noFill/>
        </p:spPr>
      </p:pic>
      <p:pic>
        <p:nvPicPr>
          <p:cNvPr id="29700" name="Picture 4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6143644"/>
            <a:ext cx="304800" cy="304800"/>
          </a:xfrm>
          <a:prstGeom prst="rect">
            <a:avLst/>
          </a:prstGeom>
          <a:noFill/>
        </p:spPr>
      </p:pic>
      <p:pic>
        <p:nvPicPr>
          <p:cNvPr id="29698" name="Picture 2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00232" y="1714488"/>
            <a:ext cx="1362075" cy="1676400"/>
          </a:xfrm>
          <a:prstGeom prst="rect">
            <a:avLst/>
          </a:prstGeom>
          <a:noFill/>
        </p:spPr>
      </p:pic>
      <p:pic>
        <p:nvPicPr>
          <p:cNvPr id="29703" name="Picture 7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728" y="3357562"/>
            <a:ext cx="1905000" cy="762000"/>
          </a:xfrm>
          <a:prstGeom prst="rect">
            <a:avLst/>
          </a:prstGeom>
          <a:noFill/>
        </p:spPr>
      </p:pic>
      <p:pic>
        <p:nvPicPr>
          <p:cNvPr id="29704" name="Picture 8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15338" y="357166"/>
            <a:ext cx="304800" cy="304800"/>
          </a:xfrm>
          <a:prstGeom prst="rect">
            <a:avLst/>
          </a:prstGeom>
          <a:noFill/>
        </p:spPr>
      </p:pic>
      <p:pic>
        <p:nvPicPr>
          <p:cNvPr id="29702" name="Picture 6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643438" y="2928934"/>
            <a:ext cx="1362075" cy="1676400"/>
          </a:xfrm>
          <a:prstGeom prst="rect">
            <a:avLst/>
          </a:prstGeom>
          <a:noFill/>
        </p:spPr>
      </p:pic>
      <p:pic>
        <p:nvPicPr>
          <p:cNvPr id="29707" name="Picture 11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286124"/>
            <a:ext cx="1905000" cy="762000"/>
          </a:xfrm>
          <a:prstGeom prst="rect">
            <a:avLst/>
          </a:prstGeom>
          <a:noFill/>
        </p:spPr>
      </p:pic>
      <p:pic>
        <p:nvPicPr>
          <p:cNvPr id="29708" name="Picture 12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28662" y="2285992"/>
            <a:ext cx="304800" cy="304800"/>
          </a:xfrm>
          <a:prstGeom prst="rect">
            <a:avLst/>
          </a:prstGeom>
          <a:noFill/>
        </p:spPr>
      </p:pic>
      <p:pic>
        <p:nvPicPr>
          <p:cNvPr id="29706" name="Picture 10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4857760"/>
            <a:ext cx="1362075" cy="1676400"/>
          </a:xfrm>
          <a:prstGeom prst="rect">
            <a:avLst/>
          </a:prstGeom>
          <a:noFill/>
        </p:spPr>
      </p:pic>
      <p:pic>
        <p:nvPicPr>
          <p:cNvPr id="29711" name="Picture 15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3571876"/>
            <a:ext cx="1905000" cy="762000"/>
          </a:xfrm>
          <a:prstGeom prst="rect">
            <a:avLst/>
          </a:prstGeom>
          <a:noFill/>
        </p:spPr>
      </p:pic>
      <p:pic>
        <p:nvPicPr>
          <p:cNvPr id="29712" name="Picture 16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304800" cy="304800"/>
          </a:xfrm>
          <a:prstGeom prst="rect">
            <a:avLst/>
          </a:prstGeom>
          <a:noFill/>
        </p:spPr>
      </p:pic>
      <p:pic>
        <p:nvPicPr>
          <p:cNvPr id="29710" name="Picture 14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71934" y="4857760"/>
            <a:ext cx="1362075" cy="1676400"/>
          </a:xfrm>
          <a:prstGeom prst="rect">
            <a:avLst/>
          </a:prstGeom>
          <a:noFill/>
        </p:spPr>
      </p:pic>
      <p:pic>
        <p:nvPicPr>
          <p:cNvPr id="29715" name="Picture 19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4286256"/>
            <a:ext cx="1905000" cy="762000"/>
          </a:xfrm>
          <a:prstGeom prst="rect">
            <a:avLst/>
          </a:prstGeom>
          <a:noFill/>
        </p:spPr>
      </p:pic>
      <p:pic>
        <p:nvPicPr>
          <p:cNvPr id="29716" name="Picture 20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01090" y="6357958"/>
            <a:ext cx="304800" cy="304800"/>
          </a:xfrm>
          <a:prstGeom prst="rect">
            <a:avLst/>
          </a:prstGeom>
          <a:noFill/>
        </p:spPr>
      </p:pic>
      <p:pic>
        <p:nvPicPr>
          <p:cNvPr id="29714" name="Picture 18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48" y="1214422"/>
            <a:ext cx="1362075" cy="1676400"/>
          </a:xfrm>
          <a:prstGeom prst="rect">
            <a:avLst/>
          </a:prstGeom>
          <a:noFill/>
        </p:spPr>
      </p:pic>
      <p:pic>
        <p:nvPicPr>
          <p:cNvPr id="29719" name="Picture 23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0"/>
            <a:ext cx="1905000" cy="762000"/>
          </a:xfrm>
          <a:prstGeom prst="rect">
            <a:avLst/>
          </a:prstGeom>
          <a:noFill/>
        </p:spPr>
      </p:pic>
      <p:pic>
        <p:nvPicPr>
          <p:cNvPr id="29720" name="Picture 24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1142984"/>
            <a:ext cx="304800" cy="304800"/>
          </a:xfrm>
          <a:prstGeom prst="rect">
            <a:avLst/>
          </a:prstGeom>
          <a:noFill/>
        </p:spPr>
      </p:pic>
      <p:pic>
        <p:nvPicPr>
          <p:cNvPr id="29718" name="Picture 22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72264" y="928670"/>
            <a:ext cx="1362075" cy="1676400"/>
          </a:xfrm>
          <a:prstGeom prst="rect">
            <a:avLst/>
          </a:prstGeom>
          <a:noFill/>
        </p:spPr>
      </p:pic>
      <p:pic>
        <p:nvPicPr>
          <p:cNvPr id="29723" name="Picture 27" descr="Nieve Animaciones Gif gratis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1785926"/>
            <a:ext cx="1905000" cy="762000"/>
          </a:xfrm>
          <a:prstGeom prst="rect">
            <a:avLst/>
          </a:prstGeom>
          <a:noFill/>
        </p:spPr>
      </p:pic>
      <p:pic>
        <p:nvPicPr>
          <p:cNvPr id="29724" name="Picture 28" descr="Nieve Animaciones Gif gratis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214290"/>
            <a:ext cx="304800" cy="304800"/>
          </a:xfrm>
          <a:prstGeom prst="rect">
            <a:avLst/>
          </a:prstGeom>
          <a:noFill/>
        </p:spPr>
      </p:pic>
      <p:pic>
        <p:nvPicPr>
          <p:cNvPr id="29722" name="Picture 26" descr="Nieve Animaciones Gif gratis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43570" y="4857760"/>
            <a:ext cx="1362075" cy="1676400"/>
          </a:xfrm>
          <a:prstGeom prst="rect">
            <a:avLst/>
          </a:prstGeom>
          <a:noFill/>
        </p:spPr>
      </p:pic>
      <p:pic>
        <p:nvPicPr>
          <p:cNvPr id="28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781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Eleni\Escritorio\592584371_61143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0" descr="corazon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428736"/>
            <a:ext cx="15240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ineasdeflores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69356">
            <a:off x="5508017" y="6007079"/>
            <a:ext cx="3623477" cy="944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corazon0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1643050"/>
            <a:ext cx="152400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Sonia Blade\Desktop\dance with me\Slide43.JPG"/>
          <p:cNvPicPr>
            <a:picLocks noChangeAspect="1" noChangeArrowheads="1"/>
          </p:cNvPicPr>
          <p:nvPr/>
        </p:nvPicPr>
        <p:blipFill>
          <a:blip r:embed="rId2"/>
          <a:srcRect b="166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86322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5029200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000108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2000240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4938722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091122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422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4.bp.blogspot.com/_wtCQYU4sYow/SbxL7R5MLEI/AAAAAAAADdA/CnFAtUVyRtM/s400/pareja+enamorados+bailar+abrazados+amor+flores+rosa+rosaroja+fantasia+amor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LOATIES">
            <a:hlinkClick r:id="rId3" tooltip="Agrandir l'image de perolascraps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500562" y="421481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4" descr="8211925a46259339cac5da029a26eab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7" descr="lineasdeflores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40" y="6180137"/>
            <a:ext cx="424815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baile-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1285860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lineasdeflores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6180137"/>
            <a:ext cx="424815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lineasdeflores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6180137"/>
            <a:ext cx="424815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428604"/>
            <a:ext cx="4643437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214686"/>
            <a:ext cx="4643437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 (461x567, 218Kb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357166"/>
            <a:ext cx="2836836" cy="3489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-214338"/>
            <a:ext cx="4643437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 (461x567, 218Kb)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368148"/>
            <a:ext cx="2836836" cy="3489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929066"/>
            <a:ext cx="4643437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 descr="http://hswb6g.blu.livefilestore.com/y1puW_Jayzw_zd3b5HDqj8ddFIcN7i7r2uDdgaq68AxvM8n0ZZDNmoa20VLXrS0sRf40qeGklE77-mrhI2nuTG-03wOkKWcBDgq/JABrazandoDamaManosMovimientoAltoparejanimadajose1.gif?psid=1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857280"/>
            <a:ext cx="9525000" cy="9644130"/>
          </a:xfrm>
          <a:prstGeom prst="rect">
            <a:avLst/>
          </a:prstGeom>
          <a:noFill/>
        </p:spPr>
      </p:pic>
      <p:pic>
        <p:nvPicPr>
          <p:cNvPr id="15" name="Picture 14" descr="http://www.imagengratis.org/images/17ax2r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1214414" y="5143512"/>
            <a:ext cx="1807913" cy="2500306"/>
          </a:xfrm>
          <a:prstGeom prst="rect">
            <a:avLst/>
          </a:prstGeom>
          <a:noFill/>
        </p:spPr>
      </p:pic>
      <p:pic>
        <p:nvPicPr>
          <p:cNvPr id="16" name="Picture 14" descr="http://www.imagengratis.org/images/17ax2r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2214546" y="5072074"/>
            <a:ext cx="1807913" cy="2500306"/>
          </a:xfrm>
          <a:prstGeom prst="rect">
            <a:avLst/>
          </a:prstGeom>
          <a:noFill/>
        </p:spPr>
      </p:pic>
      <p:pic>
        <p:nvPicPr>
          <p:cNvPr id="17" name="Picture 14" descr="http://www.imagengratis.org/images/17ax2r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3357554" y="5214950"/>
            <a:ext cx="1807913" cy="2500306"/>
          </a:xfrm>
          <a:prstGeom prst="rect">
            <a:avLst/>
          </a:prstGeom>
          <a:noFill/>
        </p:spPr>
      </p:pic>
      <p:pic>
        <p:nvPicPr>
          <p:cNvPr id="18" name="Picture 14" descr="http://www.imagengratis.org/images/17ax2r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4429124" y="5286388"/>
            <a:ext cx="1807913" cy="2500306"/>
          </a:xfrm>
          <a:prstGeom prst="rect">
            <a:avLst/>
          </a:prstGeom>
          <a:noFill/>
        </p:spPr>
      </p:pic>
      <p:pic>
        <p:nvPicPr>
          <p:cNvPr id="19" name="Picture 14" descr="http://www.imagengratis.org/images/17ax2ra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5786446" y="5286388"/>
            <a:ext cx="1807913" cy="2500306"/>
          </a:xfrm>
          <a:prstGeom prst="rect">
            <a:avLst/>
          </a:prstGeom>
          <a:noFill/>
        </p:spPr>
      </p:pic>
      <p:pic>
        <p:nvPicPr>
          <p:cNvPr id="2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643306" y="0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3683773parejadelfi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3" name="Picture 1" descr="C:\Documents and Settings\Eleni\Escritorio\delfine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4786322"/>
            <a:ext cx="1428750" cy="1428750"/>
          </a:xfrm>
          <a:prstGeom prst="rect">
            <a:avLst/>
          </a:prstGeom>
          <a:noFill/>
        </p:spPr>
      </p:pic>
      <p:pic>
        <p:nvPicPr>
          <p:cNvPr id="33794" name="Picture 2" descr="C:\Documents and Settings\Eleni\Escritorio\delfine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4643446"/>
            <a:ext cx="1428750" cy="1428750"/>
          </a:xfrm>
          <a:prstGeom prst="rect">
            <a:avLst/>
          </a:prstGeom>
          <a:noFill/>
        </p:spPr>
      </p:pic>
      <p:pic>
        <p:nvPicPr>
          <p:cNvPr id="33795" name="Picture 3" descr="C:\Documents and Settings\Eleni\Escritorio\delfine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071942"/>
            <a:ext cx="1428750" cy="1428750"/>
          </a:xfrm>
          <a:prstGeom prst="rect">
            <a:avLst/>
          </a:prstGeom>
          <a:noFill/>
        </p:spPr>
      </p:pic>
      <p:pic>
        <p:nvPicPr>
          <p:cNvPr id="33796" name="Picture 4" descr="C:\Documents and Settings\Eleni\Escritorio\delfine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4214818"/>
            <a:ext cx="1428750" cy="1428750"/>
          </a:xfrm>
          <a:prstGeom prst="rect">
            <a:avLst/>
          </a:prstGeom>
          <a:noFill/>
        </p:spPr>
      </p:pic>
      <p:pic>
        <p:nvPicPr>
          <p:cNvPr id="33797" name="Picture 5" descr="C:\Documents and Settings\Eleni\Escritorio\delfine-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5429250"/>
            <a:ext cx="1428750" cy="1428750"/>
          </a:xfrm>
          <a:prstGeom prst="rect">
            <a:avLst/>
          </a:prstGeom>
          <a:noFill/>
        </p:spPr>
      </p:pic>
      <p:pic>
        <p:nvPicPr>
          <p:cNvPr id="33798" name="Picture 6" descr="C:\Documents and Settings\Eleni\Escritorio\delfine-swim-gi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4357694"/>
            <a:ext cx="2690810" cy="1681756"/>
          </a:xfrm>
          <a:prstGeom prst="rect">
            <a:avLst/>
          </a:prstGeom>
          <a:noFill/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928926" y="385762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otos-amor-delfi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6700" y="-1409700"/>
            <a:ext cx="9677400" cy="967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143116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14338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1785926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000636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357166"/>
            <a:ext cx="1176326" cy="151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857884" y="857232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Marcos-para-Foto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 descr="m%20(9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1142984"/>
            <a:ext cx="4795857" cy="4795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5364" name="Picture 5" descr="baile-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2000240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baile-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429000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214546" y="428604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765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blogmarie.b.l.pic.centerblog.net/viurkprk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786322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286256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3050" y="357166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14290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714620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Sonia Blade\Desktop\floatie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214686"/>
            <a:ext cx="379095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286512" y="857232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fotos.infojardin.com/upload/images/rgh1215294287n.jpg"/>
          <p:cNvPicPr>
            <a:picLocks noChangeAspect="1" noChangeArrowheads="1"/>
          </p:cNvPicPr>
          <p:nvPr/>
        </p:nvPicPr>
        <p:blipFill>
          <a:blip r:embed="rId2"/>
          <a:srcRect b="5218"/>
          <a:stretch>
            <a:fillRect/>
          </a:stretch>
        </p:blipFill>
        <p:spPr bwMode="auto">
          <a:xfrm>
            <a:off x="-428660" y="-1285908"/>
            <a:ext cx="9572660" cy="8643998"/>
          </a:xfrm>
          <a:prstGeom prst="rect">
            <a:avLst/>
          </a:prstGeom>
          <a:noFill/>
          <a:effectLst/>
        </p:spPr>
      </p:pic>
      <p:pic>
        <p:nvPicPr>
          <p:cNvPr id="5" name="Picture 2" descr="367388_425"/>
          <p:cNvPicPr>
            <a:picLocks noChangeAspect="1" noChangeArrowheads="1"/>
          </p:cNvPicPr>
          <p:nvPr/>
        </p:nvPicPr>
        <p:blipFill>
          <a:blip r:embed="rId3"/>
          <a:srcRect b="4255"/>
          <a:stretch>
            <a:fillRect/>
          </a:stretch>
        </p:blipFill>
        <p:spPr bwMode="auto">
          <a:xfrm>
            <a:off x="-642974" y="2143116"/>
            <a:ext cx="4500594" cy="5341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http://image.blingee.com/images18/content/output/000/000/000/6dd/640881853_467553.gif?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-1571660"/>
            <a:ext cx="5143504" cy="445297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6" descr="C:\Users\Sonia Blade\Desktop\floatie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428660" y="0"/>
            <a:ext cx="914400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672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Sonia Blade\Desktop\dance with me\Slide49.JPG"/>
          <p:cNvPicPr>
            <a:picLocks noChangeAspect="1" noChangeArrowheads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3" descr="C:\Users\Sonia Blade\Desktop\floatie_granda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4429124" y="5500702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875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Sonia Blade\Desktop\dance with me\Slide19.JPG"/>
          <p:cNvPicPr>
            <a:picLocks noChangeAspect="1" noChangeArrowheads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4929188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4143375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2214563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7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1500188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8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3250" y="85725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109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Eleni\Escritorio\500554293_115265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5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4214818"/>
            <a:ext cx="1857388" cy="2388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C:\Documents and Settings\Eleni\Escritorio\FLORES-GIF16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55" y="5000636"/>
            <a:ext cx="2808284" cy="2143140"/>
          </a:xfrm>
          <a:prstGeom prst="rect">
            <a:avLst/>
          </a:prstGeom>
          <a:noFill/>
        </p:spPr>
      </p:pic>
      <p:pic>
        <p:nvPicPr>
          <p:cNvPr id="7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FRACT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Elegance-Romance-005"/>
          <p:cNvPicPr>
            <a:picLocks noChangeAspect="1" noChangeArrowheads="1"/>
          </p:cNvPicPr>
          <p:nvPr/>
        </p:nvPicPr>
        <p:blipFill>
          <a:blip r:embed="rId3"/>
          <a:srcRect l="28125" t="13631" r="27343"/>
          <a:stretch>
            <a:fillRect/>
          </a:stretch>
        </p:blipFill>
        <p:spPr bwMode="auto">
          <a:xfrm>
            <a:off x="3571868" y="2924738"/>
            <a:ext cx="2571768" cy="393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1152_12989060789-tpfil02aw-6667"/>
          <p:cNvPicPr>
            <a:picLocks noChangeAspect="1" noChangeArrowheads="1"/>
          </p:cNvPicPr>
          <p:nvPr/>
        </p:nvPicPr>
        <p:blipFill>
          <a:blip r:embed="rId4"/>
          <a:srcRect l="2439" r="19512"/>
          <a:stretch>
            <a:fillRect/>
          </a:stretch>
        </p:blipFill>
        <p:spPr bwMode="auto">
          <a:xfrm>
            <a:off x="-152063" y="3643314"/>
            <a:ext cx="2438079" cy="3436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2" descr="1152_12989060789-tpfil02aw-6667"/>
          <p:cNvPicPr>
            <a:picLocks noChangeAspect="1" noChangeArrowheads="1"/>
          </p:cNvPicPr>
          <p:nvPr/>
        </p:nvPicPr>
        <p:blipFill>
          <a:blip r:embed="rId4"/>
          <a:srcRect l="2439" r="19512"/>
          <a:stretch>
            <a:fillRect/>
          </a:stretch>
        </p:blipFill>
        <p:spPr bwMode="auto">
          <a:xfrm>
            <a:off x="6254800" y="-214337"/>
            <a:ext cx="288920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 descr="C:\Users\Sonia Blade\Desktop\dance with me\Slide31.JPG"/>
          <p:cNvPicPr>
            <a:picLocks noChangeAspect="1" noChangeArrowheads="1"/>
          </p:cNvPicPr>
          <p:nvPr/>
        </p:nvPicPr>
        <p:blipFill>
          <a:blip r:embed="rId5"/>
          <a:srcRect l="17083" r="15729" b="24664"/>
          <a:stretch>
            <a:fillRect/>
          </a:stretch>
        </p:blipFill>
        <p:spPr bwMode="auto">
          <a:xfrm>
            <a:off x="6429388" y="3500438"/>
            <a:ext cx="2714612" cy="356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5" descr="baile-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4480" y="2071678"/>
            <a:ext cx="150019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Sonia Blade\Desktop\dance with me\Slide10.JPG"/>
          <p:cNvPicPr>
            <a:picLocks noChangeAspect="1" noChangeArrowheads="1"/>
          </p:cNvPicPr>
          <p:nvPr/>
        </p:nvPicPr>
        <p:blipFill>
          <a:blip r:embed="rId2"/>
          <a:srcRect b="270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C:\Users\Sonia Blade\Desktop\floatie_granda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54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Documents and Settings\Eleni\Escritorio\507901995_65868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1571612"/>
            <a:ext cx="1928826" cy="2479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Documents and Settings\Eleni\Escritorio\FLORES-GIF164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643446"/>
            <a:ext cx="2786050" cy="2476489"/>
          </a:xfrm>
          <a:prstGeom prst="rect">
            <a:avLst/>
          </a:prstGeom>
          <a:noFill/>
        </p:spPr>
      </p:pic>
      <p:pic>
        <p:nvPicPr>
          <p:cNvPr id="10" name="Picture 5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2714620"/>
            <a:ext cx="1581160" cy="2032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429256" y="2786058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onia Blade\Desktop\dance with me\Slide11.JPG"/>
          <p:cNvPicPr>
            <a:picLocks noChangeAspect="1" noChangeArrowheads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http://lh6.ggpht.com/_2iDLC8zliko/SsKMpsSNiOI/AAAAAAAAU0w/KUcrRH-7d2U/jtu4rew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1643063"/>
            <a:ext cx="1285875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4" descr="http://fotos.imagensporfavor.com/img/pics/glitters/n/neon-528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981075"/>
            <a:ext cx="952500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3143248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714752"/>
            <a:ext cx="450056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7" y="3429000"/>
            <a:ext cx="450056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http://lh6.ggpht.com/_2iDLC8zliko/SsKMpMyje8I/AAAAAAAAU0k/Id_7uzVYz8A/hfdmcp9w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857232"/>
            <a:ext cx="4500563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Sonia Blade\Desktop\dance with me\Slide39.JPG"/>
          <p:cNvPicPr>
            <a:picLocks noChangeAspect="1" noChangeArrowheads="1"/>
          </p:cNvPicPr>
          <p:nvPr/>
        </p:nvPicPr>
        <p:blipFill>
          <a:blip r:embed="rId2"/>
          <a:srcRect b="14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6" descr="C:\Users\Sonia Blade\Desktop\floatie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35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797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onia Blade\Desktop\dance with me\Slide13.JPG"/>
          <p:cNvPicPr>
            <a:picLocks noChangeAspect="1" noChangeArrowheads="1"/>
          </p:cNvPicPr>
          <p:nvPr/>
        </p:nvPicPr>
        <p:blipFill>
          <a:blip r:embed="rId2"/>
          <a:srcRect b="177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10" descr="Floatie grand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10" descr="Floatie grand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2863" y="0"/>
            <a:ext cx="402113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3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3857628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4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521495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6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500" y="2214563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7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8" y="1500188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8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50" y="85725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bailar_pegad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-2116138"/>
            <a:ext cx="9906000" cy="990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4" descr="y1pzP34upR1WOiXynTTOvzuttYcAW3MVxiieLFQ0dnxawzP9t3Qyfm4brNNnP5MpCiDW3FazVuBsqvj3TLIkJrkO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786058"/>
            <a:ext cx="3000396" cy="3078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5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1428736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15240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-714404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4286256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Documents and Settings\Eleni\Escritorio\110237255_files\615539301_131802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3477879"/>
            <a:ext cx="2280046" cy="2880055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9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43306" y="3357562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22862" y="92867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14480" y="1500174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3214686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14414" y="1142984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mus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1113"/>
            <a:ext cx="9144000" cy="9420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2" descr="imagenes-animadas-001[3]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785794"/>
            <a:ext cx="417671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714348" y="857232"/>
            <a:ext cx="2786082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000364" y="-642966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7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-10000"/>
          </a:blip>
          <a:srcRect/>
          <a:stretch>
            <a:fillRect/>
          </a:stretch>
        </p:blipFill>
        <p:spPr bwMode="auto">
          <a:xfrm>
            <a:off x="5572132" y="3857628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8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57158" y="2643182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9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-10000"/>
          </a:blip>
          <a:srcRect/>
          <a:stretch>
            <a:fillRect/>
          </a:stretch>
        </p:blipFill>
        <p:spPr bwMode="auto">
          <a:xfrm>
            <a:off x="5214942" y="-357214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4500570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6215074" y="2000240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2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143240" y="4000504"/>
            <a:ext cx="2857496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3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-10000"/>
          </a:blip>
          <a:srcRect/>
          <a:stretch>
            <a:fillRect/>
          </a:stretch>
        </p:blipFill>
        <p:spPr bwMode="auto">
          <a:xfrm>
            <a:off x="5262239" y="-341449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4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190537" y="4016269"/>
            <a:ext cx="2857496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5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-10000"/>
          </a:blip>
          <a:srcRect/>
          <a:stretch>
            <a:fillRect/>
          </a:stretch>
        </p:blipFill>
        <p:spPr bwMode="auto">
          <a:xfrm>
            <a:off x="5572132" y="3763035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6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357158" y="2548589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7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4405977"/>
            <a:ext cx="271464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8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bright="10000" contrast="40000"/>
          </a:blip>
          <a:srcRect/>
          <a:stretch>
            <a:fillRect/>
          </a:stretch>
        </p:blipFill>
        <p:spPr bwMode="auto">
          <a:xfrm>
            <a:off x="6215074" y="1905647"/>
            <a:ext cx="257176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9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-10000"/>
          </a:blip>
          <a:srcRect/>
          <a:stretch>
            <a:fillRect/>
          </a:stretch>
        </p:blipFill>
        <p:spPr bwMode="auto">
          <a:xfrm>
            <a:off x="5262239" y="-436042"/>
            <a:ext cx="300039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0" name="Picture 2" descr="m%20(9)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190537" y="3921676"/>
            <a:ext cx="2857496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21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3143248"/>
            <a:ext cx="9525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15074" y="3286124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6" y="1357298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-571528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71604" y="3786190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1357298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-962980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6" descr="C:\Users\Sonia Blade\Documents\GIFS\x435CANOB83C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20" y="3857628"/>
            <a:ext cx="1604966" cy="1925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8072462" y="107154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Sonia Blade\Desktop\dance with me\Slide29.JPG"/>
          <p:cNvPicPr>
            <a:picLocks noChangeAspect="1" noChangeArrowheads="1"/>
          </p:cNvPicPr>
          <p:nvPr/>
        </p:nvPicPr>
        <p:blipFill>
          <a:blip r:embed="rId2"/>
          <a:srcRect b="208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0"/>
            <a:ext cx="4286250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Sonia Blade\Desktop\dance with me\Slide23.JPG"/>
          <p:cNvPicPr>
            <a:picLocks noChangeAspect="1" noChangeArrowheads="1"/>
          </p:cNvPicPr>
          <p:nvPr/>
        </p:nvPicPr>
        <p:blipFill>
          <a:blip r:embed="rId2"/>
          <a:srcRect b="166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0"/>
            <a:ext cx="4286250" cy="291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onia Blade\Desktop\dance with me\Slide5.JPG"/>
          <p:cNvPicPr>
            <a:picLocks noChangeAspect="1" noChangeArrowheads="1"/>
          </p:cNvPicPr>
          <p:nvPr/>
        </p:nvPicPr>
        <p:blipFill>
          <a:blip r:embed="rId2"/>
          <a:srcRect b="14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5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557214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4143380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7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643446"/>
            <a:ext cx="19050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C:\Users\Sonia Blade\Documents\GIFS\hearts-floatin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2928934"/>
            <a:ext cx="1500188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10" descr="Floatie grande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22863" y="0"/>
            <a:ext cx="4021137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Abrir llave"/>
          <p:cNvSpPr/>
          <p:nvPr/>
        </p:nvSpPr>
        <p:spPr>
          <a:xfrm>
            <a:off x="-357222" y="857232"/>
            <a:ext cx="155448" cy="9144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572132" y="928670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Sonia Blade\Desktop\dance with me\Slide20.JPG"/>
          <p:cNvPicPr>
            <a:picLocks noChangeAspect="1" noChangeArrowheads="1"/>
          </p:cNvPicPr>
          <p:nvPr/>
        </p:nvPicPr>
        <p:blipFill>
          <a:blip r:embed="rId2"/>
          <a:srcRect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2" descr="FLOATIES">
            <a:hlinkClick r:id="rId3" tooltip="Agrandir l'image de perolascraps.centerblog.net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rgbClr val="FFFFFF">
                <a:shade val="45000"/>
                <a:satMod val="135000"/>
              </a:srgb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allpaper Amor de la Llama Gemela"/>
          <p:cNvPicPr>
            <a:picLocks noChangeAspect="1" noChangeArrowheads="1"/>
          </p:cNvPicPr>
          <p:nvPr/>
        </p:nvPicPr>
        <p:blipFill>
          <a:blip r:embed="rId2"/>
          <a:srcRect b="3846"/>
          <a:stretch>
            <a:fillRect/>
          </a:stretch>
        </p:blipFill>
        <p:spPr bwMode="auto">
          <a:xfrm>
            <a:off x="-381000" y="-285776"/>
            <a:ext cx="9525000" cy="7143776"/>
          </a:xfrm>
          <a:prstGeom prst="rect">
            <a:avLst/>
          </a:prstGeom>
          <a:noFill/>
        </p:spPr>
      </p:pic>
      <p:pic>
        <p:nvPicPr>
          <p:cNvPr id="2051" name="Picture 3" descr="C:\Documents and Settings\Eleni\Escritorio\delfine-swim-gi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786322"/>
            <a:ext cx="3048000" cy="1905000"/>
          </a:xfrm>
          <a:prstGeom prst="rect">
            <a:avLst/>
          </a:prstGeom>
          <a:noFill/>
        </p:spPr>
      </p:pic>
      <p:pic>
        <p:nvPicPr>
          <p:cNvPr id="2052" name="Picture 4" descr="C:\Documents and Settings\Eleni\Escritorio\delfine-swim-gi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857288" y="4714884"/>
            <a:ext cx="3048000" cy="1905000"/>
          </a:xfrm>
          <a:prstGeom prst="rect">
            <a:avLst/>
          </a:prstGeom>
          <a:noFill/>
        </p:spPr>
      </p:pic>
      <p:pic>
        <p:nvPicPr>
          <p:cNvPr id="5" name="Picture 2" descr="C:\Users\Sonia Blade\Desktop\dance with me\Slide14.JPG"/>
          <p:cNvPicPr>
            <a:picLocks noChangeAspect="1" noChangeArrowheads="1"/>
          </p:cNvPicPr>
          <p:nvPr/>
        </p:nvPicPr>
        <p:blipFill>
          <a:blip r:embed="rId4"/>
          <a:srcRect l="23437" t="24370" r="21875"/>
          <a:stretch>
            <a:fillRect/>
          </a:stretch>
        </p:blipFill>
        <p:spPr bwMode="auto">
          <a:xfrm>
            <a:off x="2428860" y="2928934"/>
            <a:ext cx="3853451" cy="4679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6" descr="baile-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71934" y="1571612"/>
            <a:ext cx="100013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baile-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290" y="5286388"/>
            <a:ext cx="100013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 descr="baile-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206" y="5286388"/>
            <a:ext cx="1000132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643834" y="35716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os-delfines-1024x768-16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586"/>
            <a:ext cx="9525000" cy="7180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baile-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143248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7" y="928670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798887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Sonia Blade\Desktop\floatie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4214818"/>
            <a:ext cx="4500563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Marcos-para-Fotos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4" descr="flor4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175" y="1052513"/>
            <a:ext cx="5327650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6" descr="baile-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3071810"/>
            <a:ext cx="2667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2910" y="5715016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922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Eleni\Escritorio\575362872_84292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10" descr="Floatie grand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Floatie grand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3286124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Floatie grand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3571876"/>
            <a:ext cx="4021138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Eleni\Escritorio\FLORES-GIF16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47" y="4857760"/>
            <a:ext cx="2571753" cy="2286003"/>
          </a:xfrm>
          <a:prstGeom prst="rect">
            <a:avLst/>
          </a:prstGeom>
          <a:noFill/>
        </p:spPr>
      </p:pic>
      <p:pic>
        <p:nvPicPr>
          <p:cNvPr id="9" name="Picture 5" descr="http://imagensubir.infojardin.com/sube/images/viu1250888744q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4071941"/>
            <a:ext cx="3214709" cy="3100259"/>
          </a:xfrm>
          <a:prstGeom prst="rect">
            <a:avLst/>
          </a:prstGeom>
          <a:noFill/>
        </p:spPr>
      </p:pic>
      <p:pic>
        <p:nvPicPr>
          <p:cNvPr id="14352" name="Picture 16" descr="http://www.nombres-animados.net/Letra-H/Helen/Nombre-animado-Helen-09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1007649">
            <a:off x="960461" y="5196166"/>
            <a:ext cx="1490661" cy="499664"/>
          </a:xfrm>
          <a:prstGeom prst="rect">
            <a:avLst/>
          </a:prstGeom>
          <a:noFill/>
        </p:spPr>
      </p:pic>
      <p:pic>
        <p:nvPicPr>
          <p:cNvPr id="19" name="Picture 2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71472" y="928670"/>
            <a:ext cx="785786" cy="3228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ilar-pegados-milespowerpoints.com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bailar-pegados-milespowerpoints.com</Template>
  <TotalTime>529</TotalTime>
  <Words>67</Words>
  <Application>Microsoft Office PowerPoint</Application>
  <PresentationFormat>Presentación en pantalla (4:3)</PresentationFormat>
  <Paragraphs>32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bailar-pegados-milespowerpoints.com</vt:lpstr>
      <vt:lpstr>Tema do Office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Bailar pegados(Sergio Dalma)</dc:title>
  <dc:subject>Canta Sergio Dalma</dc:subject>
  <dc:creator>Helen</dc:creator>
  <cp:lastModifiedBy>Eleni</cp:lastModifiedBy>
  <cp:revision>57</cp:revision>
  <dcterms:created xsi:type="dcterms:W3CDTF">2012-05-17T17:11:23Z</dcterms:created>
  <dcterms:modified xsi:type="dcterms:W3CDTF">2013-09-22T22:30:08Z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000800b27b000000000001024140</vt:lpwstr>
  </property>
</Properties>
</file>