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4D584-578B-469E-B6B3-160694C6FA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B96F4-0F9F-406F-8F83-35DC7AF8FD2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A80E6-41B9-489B-A483-89A54D8024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A54433-E4E6-4543-B3B7-B7CAD262C71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11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ifs\tan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5373216"/>
            <a:ext cx="3425180" cy="782191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3068960"/>
            <a:ext cx="2295525" cy="597024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5157192"/>
            <a:ext cx="1743075" cy="504056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581128"/>
            <a:ext cx="1400175" cy="3810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d3547ce70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548680"/>
            <a:ext cx="4824536" cy="1152128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4581128"/>
            <a:ext cx="2562225" cy="381001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5085184"/>
            <a:ext cx="12668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randomBar dir="vert"/>
    <p:sndAc>
      <p:stSnd>
        <p:snd r:embed="rId2" name="tamara - boleros - ayudame dios m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14-4-2012\MUJERES Y HOMBRES JEPG\3c71abb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093296"/>
          </a:xfrm>
          <a:prstGeom prst="rect">
            <a:avLst/>
          </a:prstGeom>
          <a:noFill/>
        </p:spPr>
      </p:pic>
      <p:pic>
        <p:nvPicPr>
          <p:cNvPr id="2050" name="Picture 2" descr="C:\Users\Usuario\Downloads\TEXTURAS\JPEG\mod_article23159674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Ayúdame,  Dios mío, ayúdame a olvidarle, </a:t>
            </a:r>
            <a:r>
              <a:rPr lang="es-ES" sz="2000" dirty="0" smtClean="0">
                <a:latin typeface="Arial Black" pitchFamily="34" charset="0"/>
              </a:rPr>
              <a:t> </a:t>
            </a:r>
            <a:r>
              <a:rPr lang="es-ES" sz="2000" dirty="0" smtClean="0">
                <a:latin typeface="Arial Black" pitchFamily="34" charset="0"/>
              </a:rPr>
              <a:t>arráncame </a:t>
            </a:r>
            <a:r>
              <a:rPr lang="es-ES" sz="2000" dirty="0">
                <a:latin typeface="Arial Black" pitchFamily="34" charset="0"/>
              </a:rPr>
              <a:t>del </a:t>
            </a:r>
            <a:r>
              <a:rPr lang="es-ES" sz="2000" dirty="0" smtClean="0">
                <a:latin typeface="Arial Black" pitchFamily="34" charset="0"/>
              </a:rPr>
              <a:t>alma,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>
                <a:latin typeface="Arial Black" pitchFamily="34" charset="0"/>
              </a:rPr>
              <a:t>pasión tan loca. </a:t>
            </a:r>
          </a:p>
        </p:txBody>
      </p:sp>
      <p:pic>
        <p:nvPicPr>
          <p:cNvPr id="2051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32656"/>
            <a:ext cx="2160240" cy="2592288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149080"/>
            <a:ext cx="1714875" cy="1226641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MUJERES Y HOMBRES JEPG\5c68d6e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4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764704"/>
            <a:ext cx="2160240" cy="2592288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852936"/>
            <a:ext cx="2079947" cy="2783867"/>
          </a:xfrm>
          <a:prstGeom prst="rect">
            <a:avLst/>
          </a:prstGeom>
          <a:noFill/>
        </p:spPr>
      </p:pic>
      <p:pic>
        <p:nvPicPr>
          <p:cNvPr id="3077" name="Picture 5" descr="http://www.familylobby.com/common/tt8588936flt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5517232"/>
            <a:ext cx="1009650" cy="453008"/>
          </a:xfrm>
          <a:prstGeom prst="rect">
            <a:avLst/>
          </a:prstGeom>
          <a:noFill/>
        </p:spPr>
      </p:pic>
      <p:pic>
        <p:nvPicPr>
          <p:cNvPr id="3078" name="Picture 6" descr="C:\Users\Usuario\Downloads\TEXTURAS\JPEG\af86d709[1] - cop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Ayúdame Dios mío, no quiero recordarle, </a:t>
            </a:r>
            <a:r>
              <a:rPr lang="es-ES" sz="2000" dirty="0" smtClean="0">
                <a:latin typeface="Arial Black" pitchFamily="34" charset="0"/>
              </a:rPr>
              <a:t> prohíbele </a:t>
            </a:r>
            <a:r>
              <a:rPr lang="es-ES" sz="2000" dirty="0">
                <a:latin typeface="Arial Black" pitchFamily="34" charset="0"/>
              </a:rPr>
              <a:t>a mi boca </a:t>
            </a:r>
            <a:r>
              <a:rPr lang="es-ES" sz="2000" dirty="0" smtClean="0">
                <a:latin typeface="Arial Black" pitchFamily="34" charset="0"/>
              </a:rPr>
              <a:t>, que </a:t>
            </a:r>
            <a:r>
              <a:rPr lang="es-ES" sz="2000" dirty="0">
                <a:latin typeface="Arial Black" pitchFamily="34" charset="0"/>
              </a:rPr>
              <a:t>le vuelva a nombrar. </a:t>
            </a:r>
          </a:p>
        </p:txBody>
      </p:sp>
    </p:spTree>
  </p:cSld>
  <p:clrMapOvr>
    <a:masterClrMapping/>
  </p:clrMapOvr>
  <p:transition advTm="2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Users\Usuario\Downloads\TEXTURAS\JPEG\af86d709[1] -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89645" y="1903649"/>
            <a:ext cx="764704" cy="914399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Si escribiste el destino de los dos </a:t>
            </a:r>
            <a:r>
              <a:rPr lang="es-ES" sz="2000" dirty="0" smtClean="0">
                <a:latin typeface="Arial Black" pitchFamily="34" charset="0"/>
              </a:rPr>
              <a:t>, con </a:t>
            </a:r>
            <a:r>
              <a:rPr lang="es-ES" sz="2000" dirty="0">
                <a:latin typeface="Arial Black" pitchFamily="34" charset="0"/>
              </a:rPr>
              <a:t>diferentes rutas </a:t>
            </a:r>
            <a:r>
              <a:rPr lang="es-ES" sz="2000" dirty="0" smtClean="0">
                <a:latin typeface="Arial Black" pitchFamily="34" charset="0"/>
              </a:rPr>
              <a:t>, no </a:t>
            </a:r>
            <a:r>
              <a:rPr lang="es-ES" sz="2000" dirty="0">
                <a:latin typeface="Arial Black" pitchFamily="34" charset="0"/>
              </a:rPr>
              <a:t>me </a:t>
            </a:r>
            <a:r>
              <a:rPr lang="es-ES" sz="2000" dirty="0" smtClean="0">
                <a:latin typeface="Arial Black" pitchFamily="34" charset="0"/>
              </a:rPr>
              <a:t>dejes, </a:t>
            </a:r>
            <a:r>
              <a:rPr lang="es-ES" sz="2000" dirty="0">
                <a:latin typeface="Arial Black" pitchFamily="34" charset="0"/>
              </a:rPr>
              <a:t>pecar al querer alcanzar </a:t>
            </a:r>
            <a:r>
              <a:rPr lang="es-ES" sz="2000" dirty="0" smtClean="0">
                <a:latin typeface="Arial Black" pitchFamily="34" charset="0"/>
              </a:rPr>
              <a:t>, lo </a:t>
            </a:r>
            <a:r>
              <a:rPr lang="es-ES" sz="2000" dirty="0">
                <a:latin typeface="Arial Black" pitchFamily="34" charset="0"/>
              </a:rPr>
              <a:t>que no puede ser. </a:t>
            </a:r>
          </a:p>
        </p:txBody>
      </p:sp>
    </p:spTree>
  </p:cSld>
  <p:clrMapOvr>
    <a:masterClrMapping/>
  </p:clrMapOvr>
  <p:transition advTm="20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MUJERES Y HOMBRES GIFS\1b4e64b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5123" name="Picture 3" descr="C:\Users\Usuario\Downloads\TEXTURAS\JPEG\fondmauv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288"/>
            <a:ext cx="9144000" cy="83671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Ayúdame Dios mío, ayúdame a olvidarle,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tronchando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este cariño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que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no puedo evitar. </a:t>
            </a:r>
          </a:p>
        </p:txBody>
      </p:sp>
      <p:pic>
        <p:nvPicPr>
          <p:cNvPr id="5124" name="Picture 4" descr="C:\Users\Usuario\Documents\AWALPAPERS BONITOS\VHOMBRES\pasik5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484784"/>
            <a:ext cx="1454150" cy="2195513"/>
          </a:xfrm>
          <a:prstGeom prst="rect">
            <a:avLst/>
          </a:prstGeom>
          <a:noFill/>
        </p:spPr>
      </p:pic>
      <p:pic>
        <p:nvPicPr>
          <p:cNvPr id="9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899592" cy="107951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EXTURAS\PNG\pap23j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2016224" cy="2520280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01008"/>
            <a:ext cx="2016224" cy="2520280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501008"/>
            <a:ext cx="2016224" cy="2520280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764704"/>
            <a:ext cx="2016224" cy="2520280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501008"/>
            <a:ext cx="2016224" cy="2520280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20688"/>
            <a:ext cx="2016224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TEXTURAS\PNG\FM-BT-August2010-Paper-2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76672"/>
            <a:ext cx="1770112" cy="2664296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429000"/>
            <a:ext cx="1770112" cy="2664296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56992"/>
            <a:ext cx="1770112" cy="2664296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1770112" cy="2664296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284984"/>
            <a:ext cx="1770112" cy="2664296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88640"/>
            <a:ext cx="1770112" cy="266429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14-4-2012\MUJERES Y HOMBRES JEPG\1d9264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547664" cy="1728192"/>
          </a:xfrm>
          <a:prstGeom prst="rect">
            <a:avLst/>
          </a:prstGeom>
          <a:noFill/>
        </p:spPr>
      </p:pic>
      <p:pic>
        <p:nvPicPr>
          <p:cNvPr id="8194" name="Picture 2" descr="C:\Users\Usuario\Downloads\TEXTURAS\PNG\FM-BT-August2010-Paper-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Ayúdame Dios mío, no quiero recordarle </a:t>
            </a:r>
            <a:r>
              <a:rPr lang="es-ES" sz="2000" dirty="0" smtClean="0">
                <a:latin typeface="Arial Black" pitchFamily="34" charset="0"/>
              </a:rPr>
              <a:t>, prohíbele </a:t>
            </a:r>
            <a:r>
              <a:rPr lang="es-ES" sz="2000" dirty="0">
                <a:latin typeface="Arial Black" pitchFamily="34" charset="0"/>
              </a:rPr>
              <a:t>a mi boca </a:t>
            </a:r>
            <a:r>
              <a:rPr lang="es-ES" sz="2000" dirty="0" smtClean="0">
                <a:latin typeface="Arial Black" pitchFamily="34" charset="0"/>
              </a:rPr>
              <a:t>, que </a:t>
            </a:r>
            <a:r>
              <a:rPr lang="es-ES" sz="2000" dirty="0">
                <a:latin typeface="Arial Black" pitchFamily="34" charset="0"/>
              </a:rPr>
              <a:t>le vuelva a nombrar. </a:t>
            </a:r>
          </a:p>
        </p:txBody>
      </p:sp>
      <p:pic>
        <p:nvPicPr>
          <p:cNvPr id="6" name="Picture 5" descr="http://www.familylobby.com/common/tt8588936flt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3140968"/>
            <a:ext cx="1009650" cy="453008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5" name="Picture 7" descr="http://fotos.panageos.com/cobisa_3146/c/r/u/cruce-de-caminos_26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8064896" cy="5256584"/>
          </a:xfrm>
          <a:prstGeom prst="rect">
            <a:avLst/>
          </a:prstGeom>
          <a:noFill/>
        </p:spPr>
      </p:pic>
      <p:pic>
        <p:nvPicPr>
          <p:cNvPr id="22536" name="Picture 8" descr="C:\Users\Usuario\Downloads\14-4-2012\PNG HOMBRES\a84930c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628800"/>
            <a:ext cx="2169679" cy="4031729"/>
          </a:xfrm>
          <a:prstGeom prst="rect">
            <a:avLst/>
          </a:prstGeom>
          <a:noFill/>
        </p:spPr>
      </p:pic>
      <p:pic>
        <p:nvPicPr>
          <p:cNvPr id="22537" name="Picture 9" descr="C:\Users\Usuario\Downloads\14-4-2012\PNG MUJERES\468b57f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844824"/>
            <a:ext cx="1296144" cy="3816424"/>
          </a:xfrm>
          <a:prstGeom prst="rect">
            <a:avLst/>
          </a:prstGeom>
          <a:noFill/>
        </p:spPr>
      </p:pic>
      <p:pic>
        <p:nvPicPr>
          <p:cNvPr id="22538" name="Picture 10" descr="C:\Users\Usuario\Downloads\TEXTURAS\JPEG\1218699364_3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Si escribiste el destino de los dos </a:t>
            </a:r>
            <a:r>
              <a:rPr lang="es-ES" sz="2000" dirty="0" smtClean="0">
                <a:latin typeface="Arial Black" pitchFamily="34" charset="0"/>
              </a:rPr>
              <a:t>, con </a:t>
            </a:r>
            <a:r>
              <a:rPr lang="es-ES" sz="2000" dirty="0">
                <a:latin typeface="Arial Black" pitchFamily="34" charset="0"/>
              </a:rPr>
              <a:t>diferentes rutas </a:t>
            </a:r>
            <a:r>
              <a:rPr lang="es-ES" sz="2000" dirty="0" smtClean="0">
                <a:latin typeface="Arial Black" pitchFamily="34" charset="0"/>
              </a:rPr>
              <a:t>, no </a:t>
            </a:r>
            <a:r>
              <a:rPr lang="es-ES" sz="2000" dirty="0">
                <a:latin typeface="Arial Black" pitchFamily="34" charset="0"/>
              </a:rPr>
              <a:t>me </a:t>
            </a:r>
            <a:r>
              <a:rPr lang="es-ES" sz="2000" dirty="0" smtClean="0">
                <a:latin typeface="Arial Black" pitchFamily="34" charset="0"/>
              </a:rPr>
              <a:t>dejes, </a:t>
            </a:r>
            <a:r>
              <a:rPr lang="es-ES" sz="2000" dirty="0">
                <a:latin typeface="Arial Black" pitchFamily="34" charset="0"/>
              </a:rPr>
              <a:t>pecar al querer alcanzar </a:t>
            </a:r>
            <a:r>
              <a:rPr lang="es-ES" sz="2000" dirty="0" smtClean="0">
                <a:latin typeface="Arial Black" pitchFamily="34" charset="0"/>
              </a:rPr>
              <a:t>, lo </a:t>
            </a:r>
            <a:r>
              <a:rPr lang="es-ES" sz="2000" dirty="0">
                <a:latin typeface="Arial Black" pitchFamily="34" charset="0"/>
              </a:rPr>
              <a:t>que no puede </a:t>
            </a:r>
            <a:r>
              <a:rPr lang="es-ES" sz="2000" dirty="0" smtClean="0">
                <a:latin typeface="Arial Black" pitchFamily="34" charset="0"/>
              </a:rPr>
              <a:t>se</a:t>
            </a:r>
            <a:r>
              <a:rPr lang="es-ES" sz="2000" dirty="0" smtClean="0">
                <a:latin typeface="Arial Black" pitchFamily="34" charset="0"/>
              </a:rPr>
              <a:t>r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11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692696"/>
            <a:ext cx="902804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4664"/>
            <a:ext cx="1334852" cy="1800200"/>
          </a:xfrm>
          <a:prstGeom prst="rect">
            <a:avLst/>
          </a:prstGeom>
          <a:noFill/>
        </p:spPr>
      </p:pic>
      <p:pic>
        <p:nvPicPr>
          <p:cNvPr id="23555" name="Picture 3" descr="C:\Users\Usuario\Downloads\TEXTURAS\JPEG\texture1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Ayúdame Dios mío, ayúdame a olvidarle </a:t>
            </a:r>
            <a:r>
              <a:rPr lang="es-ES" sz="2000" dirty="0" smtClean="0">
                <a:latin typeface="Arial Black" pitchFamily="34" charset="0"/>
              </a:rPr>
              <a:t>, tronchando </a:t>
            </a:r>
            <a:r>
              <a:rPr lang="es-ES" sz="2000" dirty="0">
                <a:latin typeface="Arial Black" pitchFamily="34" charset="0"/>
              </a:rPr>
              <a:t>este cariño </a:t>
            </a:r>
            <a:r>
              <a:rPr lang="es-ES" sz="2000" dirty="0" smtClean="0">
                <a:latin typeface="Arial Black" pitchFamily="34" charset="0"/>
              </a:rPr>
              <a:t>, que </a:t>
            </a:r>
            <a:r>
              <a:rPr lang="es-ES" sz="2000" dirty="0">
                <a:latin typeface="Arial Black" pitchFamily="34" charset="0"/>
              </a:rPr>
              <a:t>no puedo evitar.</a:t>
            </a:r>
          </a:p>
        </p:txBody>
      </p:sp>
    </p:spTree>
  </p:cSld>
  <p:clrMapOvr>
    <a:masterClrMapping/>
  </p:clrMapOvr>
  <p:transition advTm="2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202</Words>
  <Application>Microsoft Office PowerPoint</Application>
  <PresentationFormat>Presentación en pantalla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2012-05-23T19:09:31Z</dcterms:created>
  <dcterms:modified xsi:type="dcterms:W3CDTF">2012-08-31T16:09:52Z</dcterms:modified>
</cp:coreProperties>
</file>