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1" r:id="rId4"/>
    <p:sldId id="261" r:id="rId5"/>
    <p:sldId id="260" r:id="rId6"/>
    <p:sldId id="259" r:id="rId7"/>
    <p:sldId id="258" r:id="rId8"/>
    <p:sldId id="257" r:id="rId9"/>
    <p:sldId id="262" r:id="rId10"/>
    <p:sldId id="277" r:id="rId11"/>
    <p:sldId id="263" r:id="rId12"/>
    <p:sldId id="264" r:id="rId13"/>
    <p:sldId id="265" r:id="rId14"/>
    <p:sldId id="276" r:id="rId15"/>
    <p:sldId id="266" r:id="rId16"/>
    <p:sldId id="267" r:id="rId17"/>
    <p:sldId id="274" r:id="rId18"/>
    <p:sldId id="278" r:id="rId19"/>
    <p:sldId id="275" r:id="rId20"/>
    <p:sldId id="279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W+OFTbbnlPsIf/W7UjHBA" hashData="rKjbj+Prtk9jdLI/uGtLmYcu+p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6600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46" autoAdjust="0"/>
    <p:restoredTop sz="94660"/>
  </p:normalViewPr>
  <p:slideViewPr>
    <p:cSldViewPr>
      <p:cViewPr varScale="1">
        <p:scale>
          <a:sx n="46" d="100"/>
          <a:sy n="46" d="100"/>
        </p:scale>
        <p:origin x="-6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7DCCD-AFEF-4387-9632-DD1282C10B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88B7F-E459-47E5-88CE-C72A786A5BF6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42063-BC7F-476D-9E56-6CB97E03797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CA7E85-11EA-46A5-BDEC-2D0D801FF5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CC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" descr="C:\Documents and Settings\Administrador\Escritorio\kcxp0xtzspuxkxx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9" presetClass="entr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CC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 descr="C:\Documents and Settings\Administrador\Escritorio\kcxp0xtzspuxkxx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kcxp0xtzspuxkxx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kcxp0xtzspuxkxx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9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10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857356" y="1285860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571736" y="928670"/>
            <a:ext cx="457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Rita Pavone</a:t>
            </a:r>
            <a:endParaRPr 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429388" y="2857496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072066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857752" y="242886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Ay, ay, ay  muchacho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4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900"/>
                            </p:stCondLst>
                            <p:childTnLst>
                              <p:par>
                                <p:cTn id="57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900"/>
                            </p:stCondLst>
                            <p:childTnLst>
                              <p:par>
                                <p:cTn id="7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9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7" grpId="0"/>
      <p:bldP spid="17" grpId="1"/>
      <p:bldP spid="23" grpId="0"/>
      <p:bldP spid="24" grpId="0"/>
      <p:bldP spid="26" grpId="0" build="allAtOnce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14348" y="1142984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026" name="Picture 2" descr="C:\Documents and Settings\Administrador\Escritorio\97981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2910" y="857232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un cigarro preso entre tus labios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14414" y="2357430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 saliendo poco a poco el humo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advClick="0" advTm="16000">
    <p:sndAc>
      <p:stSnd>
        <p:snd r:embed="rId2" name="Rita Pavone - Ay, muchacho  ( 1970 ) - en español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14810" y="1428736"/>
            <a:ext cx="4643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al meterse dentro de tus ojos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628" y="2428868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ha cambiado su color</a:t>
            </a: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13039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1071546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me pareció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86314" y="1071546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encontrarte a ti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357290" y="2071678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casi casi para llorar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28976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28926" y="857232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no fue así, solo yo sufrí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85918" y="1928802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perder no sabré jamás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29160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14744" y="500042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te burles más pues tu amor al fin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1071546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latin typeface="Lucida Calligraphy" pitchFamily="66" charset="0"/>
              </a:rPr>
              <a:t>es del todo ridículo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9738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92867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Ay ay ay muchacho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714744" y="1857364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no cambias pronto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2714620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vienen ganas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000364" y="271462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dejarte ya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501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643042" y="571480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 ay ay muchacho si tú no comprendes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3108" y="1285860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 te digo y no lo pienso más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69198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1928802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Aunque tires piedras hacia el cielo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hombre estrel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571480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nunca llegarás a las estrellas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30391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785794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y no pienses que estaré sufriendo</a:t>
            </a:r>
            <a:endParaRPr lang="en-US" sz="2000" b="1" dirty="0" smtClean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214414" y="500042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esta noche tú te vas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14810" y="1214422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me dejas tú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643042" y="2071678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no podrás decir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857752" y="2714620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mereces mi corazón</a:t>
            </a:r>
          </a:p>
        </p:txBody>
      </p:sp>
      <p:pic>
        <p:nvPicPr>
          <p:cNvPr id="8195" name="Picture 3" descr="C:\Documents and Settings\Administrador\Escritorio\Animation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714752"/>
            <a:ext cx="2309822" cy="230982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32030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1928802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consolará algún otro que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14744" y="2786058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pueda hacerme por fin reír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23162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3042" y="285749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felicidad es la que nos da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1802" y="3857628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fuerzas siempre para vivir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42860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Ay ay ay muchacho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14876" y="1142984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no cambias pronto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71736" y="2143116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vienen ganas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929190" y="2143116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dejarte ya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29980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00166" y="3429000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 ay ay muchacho si tú no comprendes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14546" y="4286256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 te digo y no lo pienso más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31152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78579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atin typeface="Lucida Calligraphy" pitchFamily="66" charset="0"/>
              </a:rPr>
              <a:t>Ay ay ay muchacho</a:t>
            </a:r>
          </a:p>
        </p:txBody>
      </p:sp>
      <p:pic>
        <p:nvPicPr>
          <p:cNvPr id="2051" name="Picture 3" descr="C:\Documents and Settings\Administrador\Mis documentos\IMAGENES DE DESKTOP NEXUS\corazón roto 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0"/>
            <a:ext cx="3214678" cy="299726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14612" y="1643050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no cambias pronto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214546" y="2643182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vienen ganas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572000" y="2643182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dejarte ya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2071678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 ay ay muchacho si tú no comprendes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3000372"/>
            <a:ext cx="557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 te digo y no lo pienso más……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858016" y="6215082"/>
            <a:ext cx="19446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291</Words>
  <Application>Microsoft Office PowerPoint</Application>
  <PresentationFormat>Presentación en pantalla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87</cp:revision>
  <dcterms:created xsi:type="dcterms:W3CDTF">2013-01-21T15:26:44Z</dcterms:created>
  <dcterms:modified xsi:type="dcterms:W3CDTF">2013-03-14T22:02:11Z</dcterms:modified>
</cp:coreProperties>
</file>