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7" r:id="rId4"/>
    <p:sldId id="265" r:id="rId5"/>
    <p:sldId id="264" r:id="rId6"/>
    <p:sldId id="263" r:id="rId7"/>
    <p:sldId id="262" r:id="rId8"/>
    <p:sldId id="261" r:id="rId9"/>
    <p:sldId id="268" r:id="rId10"/>
    <p:sldId id="267" r:id="rId11"/>
    <p:sldId id="266" r:id="rId12"/>
    <p:sldId id="269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E2607-3533-44AF-B171-A3B07D5AD81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ED6DC-05C5-4191-822F-57621E729297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B79FB-0352-42B9-9E99-87BB6D7E5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3CE8B1-9FF0-42A0-A3A2-E7528674307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gif"/><Relationship Id="rId4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gif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25.gif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atka5212.bloglap.hu/kepek/201201/www_tvn_hu_50da6eb12df66fbae599fae248e9204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a1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996952"/>
            <a:ext cx="838200" cy="1009650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v_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2996952"/>
            <a:ext cx="838200" cy="1009650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e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2996952"/>
            <a:ext cx="771525" cy="101917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m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2996952"/>
            <a:ext cx="1209675" cy="1019175"/>
          </a:xfrm>
          <a:prstGeom prst="rect">
            <a:avLst/>
          </a:prstGeom>
          <a:noFill/>
        </p:spPr>
      </p:pic>
      <p:pic>
        <p:nvPicPr>
          <p:cNvPr id="8" name="Picture 3" descr="C:\Users\Usuario\Downloads\NECESARIO PARA PPS\a1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996952"/>
            <a:ext cx="838200" cy="100965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r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2996952"/>
            <a:ext cx="876300" cy="102870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i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20272" y="2996952"/>
            <a:ext cx="276225" cy="1000125"/>
          </a:xfrm>
          <a:prstGeom prst="rect">
            <a:avLst/>
          </a:prstGeom>
          <a:noFill/>
        </p:spPr>
      </p:pic>
      <p:pic>
        <p:nvPicPr>
          <p:cNvPr id="11" name="Picture 3" descr="C:\Users\Usuario\Downloads\NECESARIO PARA PPS\a1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2996952"/>
            <a:ext cx="838200" cy="1009650"/>
          </a:xfrm>
          <a:prstGeom prst="rect">
            <a:avLst/>
          </a:prstGeom>
          <a:noFill/>
        </p:spPr>
      </p:pic>
      <p:pic>
        <p:nvPicPr>
          <p:cNvPr id="2" name="Picture 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7544" y="5085184"/>
            <a:ext cx="1224136" cy="1303015"/>
          </a:xfrm>
          <a:prstGeom prst="rect">
            <a:avLst/>
          </a:prstGeom>
          <a:noFill/>
        </p:spPr>
      </p:pic>
      <p:pic>
        <p:nvPicPr>
          <p:cNvPr id="3" name="Picture 3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1560" y="692696"/>
            <a:ext cx="1400175" cy="648072"/>
          </a:xfrm>
          <a:prstGeom prst="rect">
            <a:avLst/>
          </a:prstGeom>
          <a:noFill/>
        </p:spPr>
      </p:pic>
      <p:pic>
        <p:nvPicPr>
          <p:cNvPr id="4" name="Picture 4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3528" y="1196752"/>
            <a:ext cx="1743075" cy="648072"/>
          </a:xfrm>
          <a:prstGeom prst="rect">
            <a:avLst/>
          </a:prstGeom>
          <a:noFill/>
        </p:spPr>
      </p:pic>
      <p:pic>
        <p:nvPicPr>
          <p:cNvPr id="5" name="Picture 5" descr="C:\Users\Usuario\Downloads\NECESARIO PARA PPS\z4fb3efcf90409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00192" y="5229200"/>
            <a:ext cx="2285231" cy="957064"/>
          </a:xfrm>
          <a:prstGeom prst="rect">
            <a:avLst/>
          </a:prstGeom>
          <a:noFill/>
        </p:spPr>
      </p:pic>
      <p:pic>
        <p:nvPicPr>
          <p:cNvPr id="6" name="Picture 6" descr="C:\Users\Usuario\Downloads\NECESARIO PARA PPS\z4fb525139ef6d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940153" y="332656"/>
            <a:ext cx="3203848" cy="648072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835696" y="1196752"/>
            <a:ext cx="1724025" cy="648842"/>
          </a:xfrm>
          <a:prstGeom prst="rect">
            <a:avLst/>
          </a:prstGeom>
          <a:noFill/>
        </p:spPr>
      </p:pic>
      <p:pic>
        <p:nvPicPr>
          <p:cNvPr id="1038" name="Picture 14" descr="www.leperledelcuore.com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691680" y="620688"/>
            <a:ext cx="2028825" cy="7208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randomBar dir="vert"/>
    <p:sndAc>
      <p:stSnd>
        <p:snd r:embed="rId2" name="rafael de españa - ave mar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Usuario\Downloads\14-4-2012\MARCOS DELGADOS\CUADROS GIFS\lhhtnyir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544624" y="544624"/>
            <a:ext cx="5661248" cy="4572000"/>
          </a:xfrm>
          <a:prstGeom prst="rect">
            <a:avLst/>
          </a:prstGeom>
          <a:noFill/>
        </p:spPr>
      </p:pic>
      <p:pic>
        <p:nvPicPr>
          <p:cNvPr id="5" name="Picture 5" descr="C:\Users\Usuario\Downloads\14-4-2012\MARCOS DELGADOS\CUADROS GIFS\lhhtnyir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4027376" y="544624"/>
            <a:ext cx="5661248" cy="4572000"/>
          </a:xfrm>
          <a:prstGeom prst="rect">
            <a:avLst/>
          </a:prstGeom>
          <a:noFill/>
        </p:spPr>
      </p:pic>
      <p:pic>
        <p:nvPicPr>
          <p:cNvPr id="4103" name="Picture 7" descr="http://www.pueblos-espana.org/fotos_originales/1/7/2/001911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88640"/>
            <a:ext cx="4003576" cy="5256584"/>
          </a:xfrm>
          <a:prstGeom prst="rect">
            <a:avLst/>
          </a:prstGeom>
          <a:noFill/>
        </p:spPr>
      </p:pic>
      <p:pic>
        <p:nvPicPr>
          <p:cNvPr id="4105" name="Picture 9" descr="http://3.bp.blogspot.com/-mUYiQrExyWQ/Tz631UunXUI/AAAAAAAAAC0/UxKZadnA0qM/s1600/Ni%C3%B1o+ora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4032448" cy="5256584"/>
          </a:xfrm>
          <a:prstGeom prst="rect">
            <a:avLst/>
          </a:prstGeom>
          <a:noFill/>
        </p:spPr>
      </p:pic>
      <p:pic>
        <p:nvPicPr>
          <p:cNvPr id="4107" name="Picture 11" descr="C:\Users\Usuario\Downloads\NECESARIO PARA PPS\husveti_vallas_00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3645024"/>
            <a:ext cx="1376387" cy="1376387"/>
          </a:xfrm>
          <a:prstGeom prst="rect">
            <a:avLst/>
          </a:prstGeom>
          <a:noFill/>
        </p:spPr>
      </p:pic>
      <p:pic>
        <p:nvPicPr>
          <p:cNvPr id="4111" name="Picture 15" descr="C:\Users\Usuario\Downloads\TEXTURAS\1d3b0320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0" y="5661248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Es verdad, que hace tiempo, que te tengo en el olvido, que ni rezo, ni me acuerdo, de llevarte rosas rojas al altar.</a:t>
            </a:r>
          </a:p>
        </p:txBody>
      </p:sp>
    </p:spTree>
  </p:cSld>
  <p:clrMapOvr>
    <a:masterClrMapping/>
  </p:clrMapOvr>
  <p:transition advTm="2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JPEG\JPEG NUEVOS\11103008363799049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5517233"/>
          </a:xfrm>
          <a:prstGeom prst="rect">
            <a:avLst/>
          </a:prstGeom>
          <a:noFill/>
        </p:spPr>
      </p:pic>
      <p:pic>
        <p:nvPicPr>
          <p:cNvPr id="17410" name="Picture 2" descr="C:\Users\Usuario\Downloads\z4fbb9e243637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052736"/>
            <a:ext cx="1571625" cy="936104"/>
          </a:xfrm>
          <a:prstGeom prst="rect">
            <a:avLst/>
          </a:prstGeom>
          <a:noFill/>
        </p:spPr>
      </p:pic>
      <p:pic>
        <p:nvPicPr>
          <p:cNvPr id="4" name="Picture 2" descr="C:\Users\Usuario\Downloads\z4fbb9e243637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717032"/>
            <a:ext cx="1571625" cy="864096"/>
          </a:xfrm>
          <a:prstGeom prst="rect">
            <a:avLst/>
          </a:prstGeom>
          <a:noFill/>
        </p:spPr>
      </p:pic>
      <p:pic>
        <p:nvPicPr>
          <p:cNvPr id="5" name="Picture 2" descr="C:\Users\Usuario\Downloads\z4fbb9e243637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276872"/>
            <a:ext cx="1571625" cy="936104"/>
          </a:xfrm>
          <a:prstGeom prst="rect">
            <a:avLst/>
          </a:prstGeom>
          <a:noFill/>
        </p:spPr>
      </p:pic>
      <p:pic>
        <p:nvPicPr>
          <p:cNvPr id="17411" name="Picture 3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692696"/>
            <a:ext cx="2952328" cy="4608512"/>
          </a:xfrm>
          <a:prstGeom prst="rect">
            <a:avLst/>
          </a:prstGeom>
          <a:noFill/>
        </p:spPr>
      </p:pic>
      <p:pic>
        <p:nvPicPr>
          <p:cNvPr id="17412" name="Picture 4" descr="C:\Users\Usuario\Downloads\TEXTURAS\a53e4b3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17232"/>
            <a:ext cx="9144000" cy="134076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Es verdad que tu nombre, no lo digo desde niño, pero ahora, yo, yo necesito, que me ayudes, y que  olvides, lo que he  sido.</a:t>
            </a:r>
          </a:p>
        </p:txBody>
      </p:sp>
    </p:spTree>
  </p:cSld>
  <p:clrMapOvr>
    <a:masterClrMapping/>
  </p:clrMapOvr>
  <p:transition advTm="22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14-4-2012\MUJERES Y HOMBRES JEPG\29fdd59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3" name="Picture 3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764704"/>
            <a:ext cx="2952328" cy="4608512"/>
          </a:xfrm>
          <a:prstGeom prst="rect">
            <a:avLst/>
          </a:prstGeom>
          <a:noFill/>
        </p:spPr>
      </p:pic>
      <p:pic>
        <p:nvPicPr>
          <p:cNvPr id="18434" name="Picture 2" descr="C:\Users\Usuario\Downloads\NECESARIO PARA PPS\asuncion09ani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76625" y="571500"/>
            <a:ext cx="2190750" cy="4441676"/>
          </a:xfrm>
          <a:prstGeom prst="rect">
            <a:avLst/>
          </a:prstGeom>
          <a:noFill/>
        </p:spPr>
      </p:pic>
      <p:pic>
        <p:nvPicPr>
          <p:cNvPr id="18435" name="Picture 3" descr="C:\Users\Usuario\Downloads\TEXTURAS\pv3rni0g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oh, oh, oh, Ave María, escúchame, Ave María, Ave María,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JPEG\03482a0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</p:spPr>
      </p:pic>
      <p:pic>
        <p:nvPicPr>
          <p:cNvPr id="19458" name="Picture 2" descr="C:\Users\Usuario\Downloads\TEXTURAS\6952c16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49279"/>
            <a:ext cx="9144000" cy="90872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tú sabes que yo la quiero, y es todo lo que tengo., oh, oh, oh, Ave María, escúchame, Ave María, Ave María,</a:t>
            </a:r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TEXTURAS\4826640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65304"/>
          </a:xfrm>
          <a:prstGeom prst="rect">
            <a:avLst/>
          </a:prstGeom>
          <a:noFill/>
        </p:spPr>
      </p:pic>
      <p:pic>
        <p:nvPicPr>
          <p:cNvPr id="20482" name="Picture 2" descr="C:\Users\Usuario\Downloads\14-4-2012\PNG HOMBRES\92f0bc6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88640"/>
            <a:ext cx="2822234" cy="2520280"/>
          </a:xfrm>
          <a:prstGeom prst="rect">
            <a:avLst/>
          </a:prstGeom>
          <a:noFill/>
        </p:spPr>
      </p:pic>
      <p:pic>
        <p:nvPicPr>
          <p:cNvPr id="20483" name="Picture 3" descr="C:\Users\Usuario\Downloads\14-4-2012\CORAZONES GIFS\vkeret_3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0"/>
            <a:ext cx="2304256" cy="2105472"/>
          </a:xfrm>
          <a:prstGeom prst="rect">
            <a:avLst/>
          </a:prstGeom>
          <a:noFill/>
        </p:spPr>
      </p:pic>
      <p:pic>
        <p:nvPicPr>
          <p:cNvPr id="20485" name="Picture 5" descr="C:\Users\Usuario\Downloads\14-4-2012\PNG MUJERES\7e25b85b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404664"/>
            <a:ext cx="1143000" cy="1533525"/>
          </a:xfrm>
          <a:prstGeom prst="rect">
            <a:avLst/>
          </a:prstGeom>
          <a:noFill/>
        </p:spPr>
      </p:pic>
      <p:pic>
        <p:nvPicPr>
          <p:cNvPr id="20486" name="Picture 6" descr="C:\Users\Usuario\Downloads\TEXTURAS\118112639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623731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te pido, que no termine, nuestro amor. (Ave María).</a:t>
            </a:r>
          </a:p>
        </p:txBody>
      </p:sp>
    </p:spTree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floresdelduero.com/mesa%20alt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21507" name="Picture 3" descr="C:\Users\Usuario\Downloads\14-4-2012\MARCOS DELGADOS\30d4f5b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21508" name="Picture 4" descr="C:\Users\Usuario\Downloads\TEXTURAS\721e2aaa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Recordarás, aquellas flores que adornaban tu capilla, eran mías, solo mías,  las robaba por las noches para ti.</a:t>
            </a:r>
          </a:p>
        </p:txBody>
      </p:sp>
      <p:pic>
        <p:nvPicPr>
          <p:cNvPr id="1026" name="Picture 2" descr="C:\Users\Usuario\Downloads\NECESARIO PARA PPS\asuncion09ani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548680"/>
            <a:ext cx="2190750" cy="5040560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://2.bp.blogspot.com/_OHJJCwGg59U/SNArfYpWtMI/AAAAAAAAA98/H3AlWuy0d6o/s400/ni%C3%B1os_colegio_rie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0"/>
            <a:ext cx="4139952" cy="5661248"/>
          </a:xfrm>
          <a:prstGeom prst="rect">
            <a:avLst/>
          </a:prstGeom>
          <a:noFill/>
        </p:spPr>
      </p:pic>
      <p:pic>
        <p:nvPicPr>
          <p:cNvPr id="22534" name="Picture 6" descr="http://us.123rf.com/400wm/400/400/designpics/designpics1006/designpics100607234/7205210-nino-rezando-en-la-igles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4048" cy="5661248"/>
          </a:xfrm>
          <a:prstGeom prst="rect">
            <a:avLst/>
          </a:prstGeom>
          <a:noFill/>
        </p:spPr>
      </p:pic>
      <p:pic>
        <p:nvPicPr>
          <p:cNvPr id="22537" name="Picture 9" descr="C:\Users\Usuario\Documents\AWALPAPERS BONITOS\SOLO MARCOS\vkeret_9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03448"/>
            <a:ext cx="9144000" cy="6264696"/>
          </a:xfrm>
          <a:prstGeom prst="rect">
            <a:avLst/>
          </a:prstGeom>
          <a:noFill/>
        </p:spPr>
      </p:pic>
      <p:pic>
        <p:nvPicPr>
          <p:cNvPr id="22538" name="Picture 10" descr="C:\Users\Usuario\Downloads\TEXTURAS\texture7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Recordarás, cuantas veces te he rezado de rodillas, mis amigos, se reían, al mirarme, se reían, se reían.</a:t>
            </a:r>
          </a:p>
        </p:txBody>
      </p:sp>
    </p:spTree>
  </p:cSld>
  <p:clrMapOvr>
    <a:masterClrMapping/>
  </p:clrMapOvr>
  <p:transition advTm="22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wnloads\14-4-2012\MUJERES Y HOMBRES JEPG\340ce7b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23554" name="Picture 2" descr="C:\Users\Usuario\Downloads\14-4-2012\PNG HOMBRES\8a8301d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556792"/>
            <a:ext cx="2088232" cy="4133056"/>
          </a:xfrm>
          <a:prstGeom prst="rect">
            <a:avLst/>
          </a:prstGeom>
          <a:noFill/>
        </p:spPr>
      </p:pic>
      <p:pic>
        <p:nvPicPr>
          <p:cNvPr id="23555" name="Picture 3" descr="C:\Users\Usuario\Downloads\NECESARIO PARA PPS\asuncion09ani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268760"/>
            <a:ext cx="1614686" cy="4441676"/>
          </a:xfrm>
          <a:prstGeom prst="rect">
            <a:avLst/>
          </a:prstGeom>
          <a:noFill/>
        </p:spPr>
      </p:pic>
      <p:pic>
        <p:nvPicPr>
          <p:cNvPr id="23556" name="Picture 4" descr="C:\Users\Usuario\Downloads\TEXTURAS\3b79a55e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733256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a, a, Ave María,  escúchame, Ave María, Ave María, tú sabes,  que yo, yo la quiero, y es todo lo que tengo. a, a Ave María, escúchame, Ave María, Ave María,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4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Usuario\Downloads\TEXTURAS\mod_article37807309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73216"/>
          </a:xfrm>
          <a:prstGeom prst="rect">
            <a:avLst/>
          </a:prstGeom>
          <a:noFill/>
        </p:spPr>
      </p:pic>
      <p:pic>
        <p:nvPicPr>
          <p:cNvPr id="24580" name="Picture 4" descr="C:\Users\Usuario\Downloads\14-4-2012\PNG MUJERES\3e69e7d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0"/>
            <a:ext cx="4611687" cy="5301208"/>
          </a:xfrm>
          <a:prstGeom prst="rect">
            <a:avLst/>
          </a:prstGeom>
          <a:noFill/>
        </p:spPr>
      </p:pic>
      <p:pic>
        <p:nvPicPr>
          <p:cNvPr id="24581" name="Picture 5" descr="C:\Users\Usuario\Downloads\14-4-2012\CORAZONES GIFS\sziv15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5940152" cy="5303366"/>
          </a:xfrm>
          <a:prstGeom prst="rect">
            <a:avLst/>
          </a:prstGeom>
          <a:noFill/>
        </p:spPr>
      </p:pic>
      <p:pic>
        <p:nvPicPr>
          <p:cNvPr id="24582" name="Picture 6" descr="C:\Users\Usuario\Downloads\NECESARIO PARA PPS\asuncion09ani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0"/>
            <a:ext cx="2190750" cy="5373216"/>
          </a:xfrm>
          <a:prstGeom prst="rect">
            <a:avLst/>
          </a:prstGeom>
          <a:noFill/>
        </p:spPr>
      </p:pic>
      <p:pic>
        <p:nvPicPr>
          <p:cNvPr id="24583" name="Picture 7" descr="C:\Users\Usuario\Downloads\TEXTURAS\68f32c52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373216"/>
            <a:ext cx="9144000" cy="1484784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te pido,  que no termine, nuestro amor, nuestro amor, (Ave María), nuestro amor, (Ave María),  (Ave María).</a:t>
            </a:r>
          </a:p>
        </p:txBody>
      </p:sp>
    </p:spTree>
  </p:cSld>
  <p:clrMapOvr>
    <a:masterClrMapping/>
  </p:clrMapOvr>
  <p:transition advTm="2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307</Words>
  <Application>Microsoft Office PowerPoint</Application>
  <PresentationFormat>Presentación en pantalla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2012-05-22T10:53:54Z</dcterms:created>
  <dcterms:modified xsi:type="dcterms:W3CDTF">2012-08-31T15:51:07Z</dcterms:modified>
</cp:coreProperties>
</file>