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80" r:id="rId19"/>
    <p:sldId id="279" r:id="rId20"/>
    <p:sldId id="278" r:id="rId21"/>
    <p:sldId id="277" r:id="rId22"/>
    <p:sldId id="276" r:id="rId23"/>
    <p:sldId id="275" r:id="rId24"/>
    <p:sldId id="272" r:id="rId25"/>
    <p:sldId id="274" r:id="rId26"/>
    <p:sldId id="281" r:id="rId27"/>
    <p:sldId id="282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g0JMqWMqOkVxZ7ibLp1jw==" hashData="If35bjl2FtoDyoMq44bqu/iZkz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AC345-6453-48AE-82BA-C8826A3F06E3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9A433-4DEE-4ECF-8262-B66F4E0CA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AC345-6453-48AE-82BA-C8826A3F06E3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9A433-4DEE-4ECF-8262-B66F4E0CA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AC345-6453-48AE-82BA-C8826A3F06E3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9A433-4DEE-4ECF-8262-B66F4E0CA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AC345-6453-48AE-82BA-C8826A3F06E3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9A433-4DEE-4ECF-8262-B66F4E0CA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AC345-6453-48AE-82BA-C8826A3F06E3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9A433-4DEE-4ECF-8262-B66F4E0CA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AC345-6453-48AE-82BA-C8826A3F06E3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9A433-4DEE-4ECF-8262-B66F4E0CA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AC345-6453-48AE-82BA-C8826A3F06E3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9A433-4DEE-4ECF-8262-B66F4E0CA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AC345-6453-48AE-82BA-C8826A3F06E3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9A433-4DEE-4ECF-8262-B66F4E0CA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AC345-6453-48AE-82BA-C8826A3F06E3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9A433-4DEE-4ECF-8262-B66F4E0CA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AC345-6453-48AE-82BA-C8826A3F06E3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9A433-4DEE-4ECF-8262-B66F4E0CA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AC345-6453-48AE-82BA-C8826A3F06E3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9A433-4DEE-4ECF-8262-B66F4E0CA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960C45-C6B4-41BA-9793-7B3D6453952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BAC345-6453-48AE-82BA-C8826A3F06E3}" type="datetimeFigureOut">
              <a:rPr lang="es-ES" smtClean="0"/>
              <a:pPr/>
              <a:t>10/12/2012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79A433-4DEE-4ECF-8262-B66F4E0CA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9A7869E-2C0D-4FC2-9868-383F2E3DF127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gi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2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6290440"/>
            <a:ext cx="3254673" cy="567560"/>
          </a:xfrm>
          <a:prstGeom prst="rect">
            <a:avLst/>
          </a:prstGeom>
          <a:noFill/>
        </p:spPr>
      </p:pic>
      <p:pic>
        <p:nvPicPr>
          <p:cNvPr id="26627" name="Picture 3" descr="C:\Users\Usuario\Downloads\NECESARIO PARA PPS\altavoz2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5517232"/>
            <a:ext cx="936104" cy="836290"/>
          </a:xfrm>
          <a:prstGeom prst="rect">
            <a:avLst/>
          </a:prstGeom>
          <a:noFill/>
        </p:spPr>
      </p:pic>
      <p:pic>
        <p:nvPicPr>
          <p:cNvPr id="26629" name="Picture 5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0"/>
            <a:ext cx="3019425" cy="504825"/>
          </a:xfrm>
          <a:prstGeom prst="rect">
            <a:avLst/>
          </a:prstGeom>
          <a:noFill/>
        </p:spPr>
      </p:pic>
      <p:pic>
        <p:nvPicPr>
          <p:cNvPr id="26631" name="Picture 7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2636912"/>
            <a:ext cx="3240360" cy="1245865"/>
          </a:xfrm>
          <a:prstGeom prst="rect">
            <a:avLst/>
          </a:prstGeom>
          <a:noFill/>
        </p:spPr>
      </p:pic>
      <p:pic>
        <p:nvPicPr>
          <p:cNvPr id="26633" name="Picture 9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2348880"/>
            <a:ext cx="28098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dissolve/>
    <p:sndAc>
      <p:stSnd>
        <p:snd r:embed="rId2" name="isabel pantoja - asi fu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14-4-2012\SE MUEVE EL AGUA Y GENTE LLORANDO\9d42063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48866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Perdona si te hago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llorar, Perdona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si te hago sufrir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,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9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3066967169_1_3_eENBH4d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48866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Pero es que no está en mis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manos, Pero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es que no está en mis manos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,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CORAZONES GUAPOS GRANDES\judina01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Usuario\Downloads\14-4-2012\PNG HOMBRES\0_852bf_8ead8f80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0"/>
            <a:ext cx="54991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48866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me he enamorado, Me he enamorado, me enamore.</a:t>
            </a:r>
            <a:endParaRPr lang="es-ES" dirty="0"/>
          </a:p>
        </p:txBody>
      </p:sp>
    </p:spTree>
  </p:cSld>
  <p:clrMapOvr>
    <a:masterClrMapping/>
  </p:clrMapOvr>
  <p:transition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14-4-2012\PNG HOMBRES\vegyes_keptar_74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C:\Users\Usuario\Downloads\14-4-2012\PNG HOMBRES\zihtrfvo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636912"/>
            <a:ext cx="2463800" cy="3608387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877272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Perdona si te causo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dolor, Perdona si te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digo Y  adiós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, ¿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Como decirle que te amo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?, ¿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Como decirle que te amo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?, Si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él me ha preguntado, le dicho que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no, Le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dicho que no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30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14-4-2012\AMARILLO\ask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C:\Users\Usuario\Downloads\14-4-2012\PNG HOMBRES\2f37bc3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6975" y="2204864"/>
            <a:ext cx="1597025" cy="27813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093296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C000"/>
                </a:solidFill>
                <a:latin typeface="Arial Black" pitchFamily="34" charset="0"/>
              </a:rPr>
              <a:t>Soy honesta con él y </a:t>
            </a: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contigo, A </a:t>
            </a:r>
            <a:r>
              <a:rPr lang="es-ES" dirty="0">
                <a:solidFill>
                  <a:srgbClr val="FFC000"/>
                </a:solidFill>
                <a:latin typeface="Arial Black" pitchFamily="34" charset="0"/>
              </a:rPr>
              <a:t>él lo quiero y a ti te he </a:t>
            </a: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olvidado, Si </a:t>
            </a:r>
            <a:r>
              <a:rPr lang="es-ES" dirty="0">
                <a:solidFill>
                  <a:srgbClr val="FFC000"/>
                </a:solidFill>
                <a:latin typeface="Arial Black" pitchFamily="34" charset="0"/>
              </a:rPr>
              <a:t>Tu quieres seremos </a:t>
            </a: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amigos, Yo </a:t>
            </a:r>
            <a:r>
              <a:rPr lang="es-ES" dirty="0">
                <a:solidFill>
                  <a:srgbClr val="FFC000"/>
                </a:solidFill>
                <a:latin typeface="Arial Black" pitchFamily="34" charset="0"/>
              </a:rPr>
              <a:t>te ayudo a olvidar el pasado</a:t>
            </a: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C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14-4-2012\ROJO\ask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latin typeface="Arial Black" pitchFamily="34" charset="0"/>
              </a:rPr>
              <a:t>No te aferres</a:t>
            </a:r>
            <a:r>
              <a:rPr lang="es-ES" dirty="0" smtClean="0">
                <a:latin typeface="Arial Black" pitchFamily="34" charset="0"/>
              </a:rPr>
              <a:t>,  </a:t>
            </a:r>
            <a:r>
              <a:rPr lang="es-ES" dirty="0">
                <a:latin typeface="Arial Black" pitchFamily="34" charset="0"/>
              </a:rPr>
              <a:t>que </a:t>
            </a:r>
            <a:r>
              <a:rPr lang="es-ES" dirty="0" smtClean="0">
                <a:latin typeface="Arial Black" pitchFamily="34" charset="0"/>
              </a:rPr>
              <a:t>no </a:t>
            </a:r>
            <a:r>
              <a:rPr lang="es-ES" dirty="0">
                <a:latin typeface="Arial Black" pitchFamily="34" charset="0"/>
              </a:rPr>
              <a:t>te aferres, a un </a:t>
            </a:r>
            <a:r>
              <a:rPr lang="es-ES" dirty="0" smtClean="0">
                <a:latin typeface="Arial Black" pitchFamily="34" charset="0"/>
              </a:rPr>
              <a:t>imposible, Ya </a:t>
            </a:r>
            <a:r>
              <a:rPr lang="es-ES" dirty="0">
                <a:latin typeface="Arial Black" pitchFamily="34" charset="0"/>
              </a:rPr>
              <a:t>no te hagas,  ni me hagas más daño, oh, oh, oh</a:t>
            </a:r>
            <a:r>
              <a:rPr lang="es-ES" dirty="0" smtClean="0">
                <a:latin typeface="Arial Black" pitchFamily="34" charset="0"/>
              </a:rPr>
              <a:t>.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advTm="30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3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C:\Users\Usuario\Downloads\14-4-2012\PNG HOMBRES\2c00643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843808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91272" y="5934670"/>
            <a:ext cx="65527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Tu bien sabes que no fue mi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culpa, Tu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te fuiste sin decirme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nada, Y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a pesar que llore como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nunca, Yo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seguía de ti enamorada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7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JPEG\483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7544" y="4653136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Pero te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fuiste, Y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que regresabas, no me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dijiste, Y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sin más nada, ¿por qué? No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se, Pero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fue así, así fue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30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3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 descr="C:\Users\Usuario\Downloads\14-4-2012\PNG HOMBRES\27264587h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676400"/>
            <a:ext cx="3209925" cy="51816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203848" y="6211669"/>
            <a:ext cx="5796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Te brinde la mejor de las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suertes, Me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propuse no hablarte ni verte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,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ownloads\MUJERES Y HOMBRES JEPG\1a868b8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27584" y="6211669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Y hoy que has vuelto ya ves, solo hay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nada, Ya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no puedo ni debo quererte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zsoka56.hu/honlapok/angyalok/jezuska/slides/jezuska1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5805264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C00000"/>
                </a:solidFill>
                <a:latin typeface="Arial Black" pitchFamily="34" charset="0"/>
              </a:rPr>
              <a:t>Ya no te </a:t>
            </a:r>
            <a:r>
              <a:rPr lang="es-ES" dirty="0" smtClean="0">
                <a:solidFill>
                  <a:srgbClr val="C00000"/>
                </a:solidFill>
                <a:latin typeface="Arial Black" pitchFamily="34" charset="0"/>
              </a:rPr>
              <a:t>amo, Me </a:t>
            </a:r>
            <a:r>
              <a:rPr lang="es-ES" dirty="0">
                <a:solidFill>
                  <a:srgbClr val="C00000"/>
                </a:solidFill>
                <a:latin typeface="Arial Black" pitchFamily="34" charset="0"/>
              </a:rPr>
              <a:t>ha enamorado, de un ser </a:t>
            </a:r>
            <a:r>
              <a:rPr lang="es-ES" dirty="0" smtClean="0">
                <a:solidFill>
                  <a:srgbClr val="C00000"/>
                </a:solidFill>
                <a:latin typeface="Arial Black" pitchFamily="34" charset="0"/>
              </a:rPr>
              <a:t>divino, De </a:t>
            </a:r>
            <a:r>
              <a:rPr lang="es-ES" dirty="0">
                <a:solidFill>
                  <a:srgbClr val="C00000"/>
                </a:solidFill>
                <a:latin typeface="Arial Black" pitchFamily="34" charset="0"/>
              </a:rPr>
              <a:t>un buen </a:t>
            </a:r>
            <a:r>
              <a:rPr lang="es-ES" dirty="0" smtClean="0">
                <a:solidFill>
                  <a:srgbClr val="C00000"/>
                </a:solidFill>
                <a:latin typeface="Arial Black" pitchFamily="34" charset="0"/>
              </a:rPr>
              <a:t>amor, Que </a:t>
            </a:r>
            <a:r>
              <a:rPr lang="es-ES" dirty="0">
                <a:solidFill>
                  <a:srgbClr val="C00000"/>
                </a:solidFill>
                <a:latin typeface="Arial Black" pitchFamily="34" charset="0"/>
              </a:rPr>
              <a:t>me enseño a </a:t>
            </a:r>
            <a:r>
              <a:rPr lang="es-ES" dirty="0" smtClean="0">
                <a:solidFill>
                  <a:srgbClr val="C00000"/>
                </a:solidFill>
                <a:latin typeface="Arial Black" pitchFamily="34" charset="0"/>
              </a:rPr>
              <a:t>olvidar, y </a:t>
            </a:r>
            <a:r>
              <a:rPr lang="es-ES" dirty="0">
                <a:solidFill>
                  <a:srgbClr val="C00000"/>
                </a:solidFill>
                <a:latin typeface="Arial Black" pitchFamily="34" charset="0"/>
              </a:rPr>
              <a:t>a perdonar</a:t>
            </a:r>
            <a:r>
              <a:rPr lang="es-ES" dirty="0" smtClean="0">
                <a:solidFill>
                  <a:srgbClr val="C000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9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7" name="Picture 9" descr="hatteres1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8" name="Picture 10" descr="C:\Users\Usuario\Downloads\14-4-2012\PNG HOMBRES\27264587h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916832"/>
            <a:ext cx="1828002" cy="4318992"/>
          </a:xfrm>
          <a:prstGeom prst="rect">
            <a:avLst/>
          </a:prstGeom>
          <a:noFill/>
        </p:spPr>
      </p:pic>
      <p:pic>
        <p:nvPicPr>
          <p:cNvPr id="22539" name="Picture 11" descr="C:\Users\Usuario\Downloads\14-4-2012\PNG MUJERES\094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1556792"/>
            <a:ext cx="2822732" cy="463217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539552" y="5733256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Soy honesta con él y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contigo, A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él lo quiero y a ti te he olvidado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,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9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Usuario\Downloads\JPEG\mod_article2549145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4" name="Picture 2" descr="C:\Users\Usuario\Downloads\14-4-2012\PNG HOMBRES\5ba401ba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08720"/>
            <a:ext cx="2438400" cy="5688013"/>
          </a:xfrm>
          <a:prstGeom prst="rect">
            <a:avLst/>
          </a:prstGeom>
          <a:noFill/>
        </p:spPr>
      </p:pic>
      <p:pic>
        <p:nvPicPr>
          <p:cNvPr id="23555" name="Picture 3" descr="C:\Users\Usuario\Downloads\14-4-2012\PNG MUJERES\hölgy2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836712"/>
            <a:ext cx="2254051" cy="569552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95536" y="602128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Si Tu quieres seremos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amigos, Yo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te ayudo a olvidar el pasado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Users\Usuario\Downloads\14-4-2012\SE MUEVE EL AGUA Y GENTE LLORANDO\9d42063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C000"/>
                </a:solidFill>
                <a:latin typeface="Arial Black" pitchFamily="34" charset="0"/>
              </a:rPr>
              <a:t>No te aferres</a:t>
            </a: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,  </a:t>
            </a:r>
            <a:r>
              <a:rPr lang="es-ES" dirty="0">
                <a:solidFill>
                  <a:srgbClr val="FFC000"/>
                </a:solidFill>
                <a:latin typeface="Arial Black" pitchFamily="34" charset="0"/>
              </a:rPr>
              <a:t>que ya no te aferres, a un </a:t>
            </a: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imposible, Ya </a:t>
            </a:r>
            <a:r>
              <a:rPr lang="es-ES" dirty="0">
                <a:solidFill>
                  <a:srgbClr val="FFC000"/>
                </a:solidFill>
                <a:latin typeface="Arial Black" pitchFamily="34" charset="0"/>
              </a:rPr>
              <a:t>no te hagas,  ni me hagas más </a:t>
            </a: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daño, oh, oh, oh.</a:t>
            </a:r>
            <a:endParaRPr lang="es-ES" dirty="0">
              <a:solidFill>
                <a:srgbClr val="FFC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7000">
    <p:dissolv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Users\Usuario\Downloads\14-4-2012\NARANJA\0bb7e2d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uario\Downloads\14-4-2012\NARANJA\7fe9221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dissolv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Usuario\Downloads\todos los colores\3a6d036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5000">
    <p:dissolv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dissolv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Usuario\Downloads\14-4-2012\NARANJA\10d19ce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Usuario\Downloads\PORTUGUES\GIFS\17492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Usuario\Downloads\PORTUGUES\GIFS\0005053uxkm_thumb_1_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564904" cy="2564904"/>
          </a:xfrm>
          <a:prstGeom prst="rect">
            <a:avLst/>
          </a:prstGeom>
          <a:noFill/>
        </p:spPr>
      </p:pic>
      <p:pic>
        <p:nvPicPr>
          <p:cNvPr id="36867" name="Picture 3" descr="C:\Users\Usuario\Downloads\PORTUGUES\GIFS\18383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35080" y="0"/>
            <a:ext cx="2708920" cy="2708920"/>
          </a:xfrm>
          <a:prstGeom prst="rect">
            <a:avLst/>
          </a:prstGeom>
          <a:noFill/>
        </p:spPr>
      </p:pic>
      <p:pic>
        <p:nvPicPr>
          <p:cNvPr id="36868" name="Picture 4" descr="C:\Users\Usuario\Downloads\ZFOTOS GIFS\vissz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2550180"/>
            <a:ext cx="4780629" cy="430782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C:\Users\Usuario\Downloads\ZFOTOS GIFS\0_6ad21_3f67ed97_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393</Words>
  <Application>Microsoft Office PowerPoint</Application>
  <PresentationFormat>Presentación en pantalla (4:3)</PresentationFormat>
  <Paragraphs>42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20</cp:revision>
  <dcterms:created xsi:type="dcterms:W3CDTF">2012-12-10T14:44:42Z</dcterms:created>
  <dcterms:modified xsi:type="dcterms:W3CDTF">2012-12-10T17:41:34Z</dcterms:modified>
</cp:coreProperties>
</file>