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68" r:id="rId5"/>
    <p:sldId id="258" r:id="rId6"/>
    <p:sldId id="259" r:id="rId7"/>
    <p:sldId id="261" r:id="rId8"/>
    <p:sldId id="262" r:id="rId9"/>
    <p:sldId id="263" r:id="rId10"/>
    <p:sldId id="260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5" r:id="rId20"/>
    <p:sldId id="276" r:id="rId21"/>
    <p:sldId id="277" r:id="rId22"/>
    <p:sldId id="278" r:id="rId23"/>
    <p:sldId id="279" r:id="rId24"/>
    <p:sldId id="280" r:id="rId25"/>
    <p:sldId id="273" r:id="rId26"/>
    <p:sldId id="283" r:id="rId2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X3/zls680GarzQZUYSaDw==" hashData="IFGluLxfuV4y5GP6j3RoO+6+Q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  <a:srgbClr val="FF5050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426F4-B42B-420A-9697-C2A43FBD1443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8F32CC-9490-4310-B7B5-28D45574E99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advClick="0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2620A-A4DF-40EB-BC52-2ED68BC7615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37C5C-77F5-4222-BF20-94561B2B17AB}" type="datetimeFigureOut">
              <a:rPr lang="es-MX" smtClean="0"/>
              <a:pPr/>
              <a:t>09/09/2012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CC6C1-9471-4386-9F9B-4649F77365F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37192B-BC18-4636-AD57-430F934D94B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3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3281018" cy="908719"/>
          </a:xfrm>
        </p:spPr>
        <p:txBody>
          <a:bodyPr>
            <a:noAutofit/>
          </a:bodyPr>
          <a:lstStyle/>
          <a:p>
            <a:r>
              <a:rPr lang="es-MX" sz="5400" b="1" dirty="0" smtClean="0">
                <a:solidFill>
                  <a:srgbClr val="FF0000"/>
                </a:solidFill>
              </a:rPr>
              <a:t>Así</a:t>
            </a:r>
            <a:endParaRPr lang="es-MX" sz="5400" b="1" dirty="0">
              <a:solidFill>
                <a:srgbClr val="FF00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03848" y="6362712"/>
            <a:ext cx="5940152" cy="495288"/>
          </a:xfrm>
        </p:spPr>
        <p:txBody>
          <a:bodyPr>
            <a:normAutofit fontScale="92500" lnSpcReduction="20000"/>
          </a:bodyPr>
          <a:lstStyle/>
          <a:p>
            <a:r>
              <a:rPr lang="es-MX" b="1" dirty="0" smtClean="0">
                <a:solidFill>
                  <a:schemeClr val="tx1"/>
                </a:solidFill>
              </a:rPr>
              <a:t>Interpreta: </a:t>
            </a:r>
            <a:r>
              <a:rPr lang="es-MX" b="1" dirty="0" smtClean="0">
                <a:solidFill>
                  <a:srgbClr val="FF0000"/>
                </a:solidFill>
              </a:rPr>
              <a:t>Sandro de América</a:t>
            </a:r>
            <a:endParaRPr lang="es-MX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5000">
    <p:sndAc>
      <p:stSnd>
        <p:snd r:embed="rId2" name="sandro AS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0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dirty="0"/>
              <a:t>ASI, COMO UNA ROSA DESECHA POR EL VIENTO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09320"/>
            <a:ext cx="1589212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8820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>
                <a:solidFill>
                  <a:srgbClr val="FFFF00"/>
                </a:solidFill>
              </a:rPr>
              <a:t>ASI, COMO UNA HOJA RESECA POR EL SOL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56384" y="-99392"/>
            <a:ext cx="60121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rgbClr val="FF5050"/>
                </a:solidFill>
              </a:rPr>
              <a:t>ASI</a:t>
            </a:r>
            <a:r>
              <a:rPr lang="es-MX" sz="3600" b="1" dirty="0">
                <a:solidFill>
                  <a:srgbClr val="FF5050"/>
                </a:solidFill>
              </a:rPr>
              <a:t>, </a:t>
            </a:r>
            <a:r>
              <a:rPr lang="es-MX" sz="3600" b="1" dirty="0" smtClean="0">
                <a:solidFill>
                  <a:srgbClr val="FF5050"/>
                </a:solidFill>
              </a:rPr>
              <a:t>COMO SE ARROJA DE COSTADO  UN PAPEL </a:t>
            </a:r>
            <a:r>
              <a:rPr lang="es-MX" sz="3600" b="1" dirty="0">
                <a:solidFill>
                  <a:srgbClr val="FF5050"/>
                </a:solidFill>
              </a:rPr>
              <a:t>VIEJO</a:t>
            </a:r>
          </a:p>
          <a:p>
            <a:pPr algn="ctr"/>
            <a:endParaRPr lang="es-MX" sz="3600" b="1" dirty="0">
              <a:solidFill>
                <a:srgbClr val="FF505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5589240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>
                <a:solidFill>
                  <a:schemeClr val="bg1"/>
                </a:solidFill>
              </a:rPr>
              <a:t>ASI</a:t>
            </a:r>
            <a:r>
              <a:rPr lang="es-MX" sz="3600" dirty="0" smtClean="0">
                <a:solidFill>
                  <a:schemeClr val="bg1"/>
                </a:solidFill>
              </a:rPr>
              <a:t>, MI ALMA TU IMAGEN ARROJÓ</a:t>
            </a:r>
            <a:endParaRPr lang="es-MX" sz="36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53336"/>
            <a:ext cx="2195736" cy="40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80528" y="-99392"/>
            <a:ext cx="62646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dirty="0">
                <a:solidFill>
                  <a:srgbClr val="FF0000"/>
                </a:solidFill>
              </a:rPr>
              <a:t>ASI, COMO SE MARCHA LA NOCHE CON EL </a:t>
            </a:r>
            <a:r>
              <a:rPr lang="es-MX" sz="3200" b="1" dirty="0" smtClean="0">
                <a:solidFill>
                  <a:srgbClr val="FF0000"/>
                </a:solidFill>
              </a:rPr>
              <a:t>DIA</a:t>
            </a:r>
            <a:endParaRPr lang="es-MX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0"/>
            <a:ext cx="8072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>
                <a:solidFill>
                  <a:srgbClr val="FFFF00"/>
                </a:solidFill>
              </a:rPr>
              <a:t>ASI, COMO SE ALEJA UN VELERO HACIA ALTA MAR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4067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>
                <a:solidFill>
                  <a:srgbClr val="00B0F0"/>
                </a:solidFill>
              </a:rPr>
              <a:t>ASI, COMO SE ESCAPA EL AGUA ENTRE LOS DEDOS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4948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3200" b="1" dirty="0"/>
              <a:t>ASI, TE DEJE IR, SIN MEDIDA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26119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3200" b="1" dirty="0" smtClean="0">
                <a:solidFill>
                  <a:srgbClr val="FF0000"/>
                </a:solidFill>
              </a:rPr>
              <a:t>MÁS HOY, QUE ESTOY TAN SOLO Y TAN CANSADO DE LLORAR </a:t>
            </a:r>
            <a:endParaRPr lang="es-ES_tradnl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79512" y="0"/>
            <a:ext cx="87849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4000" dirty="0" smtClean="0">
                <a:solidFill>
                  <a:srgbClr val="FFFF00"/>
                </a:solidFill>
              </a:rPr>
              <a:t>Quiero saber, Si tú querrías regresar</a:t>
            </a:r>
            <a:endParaRPr lang="es-MX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755576" y="0"/>
            <a:ext cx="7782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dirty="0" smtClean="0">
                <a:solidFill>
                  <a:srgbClr val="00CCFF"/>
                </a:solidFill>
              </a:rPr>
              <a:t>JUNTO A MI LADO PARA AMARNOS OTRA VEZ</a:t>
            </a:r>
            <a:endParaRPr lang="es-MX" sz="3200" dirty="0">
              <a:solidFill>
                <a:srgbClr val="00CCFF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rgbClr val="FF99FF"/>
                </a:solidFill>
              </a:rPr>
              <a:t>Tal vez, estés pensando que no quiera ya de Ti </a:t>
            </a:r>
            <a:endParaRPr lang="es-ES" sz="3600" b="1" dirty="0">
              <a:solidFill>
                <a:srgbClr val="FF99FF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0"/>
            <a:ext cx="84355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chemeClr val="bg1"/>
                </a:solidFill>
              </a:rPr>
              <a:t>Ese calor que alguna vez yo te pedí </a:t>
            </a:r>
            <a:endParaRPr lang="es-MX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0"/>
            <a:ext cx="79880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solidFill>
                  <a:srgbClr val="FF0000"/>
                </a:solidFill>
              </a:rPr>
              <a:t>Y que después... abandoné, así, así...</a:t>
            </a:r>
            <a:endParaRPr lang="es-MX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26119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MX" sz="3200" b="1" dirty="0" smtClean="0">
                <a:solidFill>
                  <a:srgbClr val="FFFF00"/>
                </a:solidFill>
              </a:rPr>
              <a:t>MÁS HOY, QUE ESTOY TAN SOLO Y TAN CANSADO DE LLORAR </a:t>
            </a:r>
            <a:endParaRPr lang="es-ES_tradnl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79512" y="-99392"/>
            <a:ext cx="8784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rgbClr val="FF5050"/>
                </a:solidFill>
              </a:rPr>
              <a:t>Quiero saber, Si tú querrías regresar</a:t>
            </a:r>
            <a:endParaRPr lang="es-MX" sz="3600" b="1" dirty="0">
              <a:solidFill>
                <a:srgbClr val="FF5050"/>
              </a:solidFill>
            </a:endParaRPr>
          </a:p>
        </p:txBody>
      </p:sp>
      <p:pic>
        <p:nvPicPr>
          <p:cNvPr id="3" name="2 Imagen" descr="_000 SE 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94774">
            <a:off x="879972" y="1020686"/>
            <a:ext cx="3905136" cy="4148537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7987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b="1" dirty="0" smtClean="0">
                <a:solidFill>
                  <a:schemeClr val="bg1"/>
                </a:solidFill>
              </a:rPr>
              <a:t>JUNTO A MI LADO PARA AMARNOS OTRA VEZ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rgbClr val="FFFF00"/>
                </a:solidFill>
              </a:rPr>
              <a:t>Tal vez, estés pensando que no quiera ya de Ti </a:t>
            </a:r>
            <a:endParaRPr lang="es-E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-99392"/>
            <a:ext cx="828829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400" dirty="0" smtClean="0">
                <a:solidFill>
                  <a:schemeClr val="bg1"/>
                </a:solidFill>
              </a:rPr>
              <a:t>Ese calor que alguna vez yo te pedí </a:t>
            </a:r>
            <a:endParaRPr lang="es-MX" sz="4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0"/>
            <a:ext cx="62424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solidFill>
                  <a:srgbClr val="FFFF00"/>
                </a:solidFill>
              </a:rPr>
              <a:t>Y que después... Abandoné..</a:t>
            </a:r>
            <a:endParaRPr lang="es-MX" sz="4000" b="1" dirty="0">
              <a:solidFill>
                <a:srgbClr val="FFFF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876256" y="0"/>
            <a:ext cx="2069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solidFill>
                  <a:srgbClr val="FFFF00"/>
                </a:solidFill>
              </a:rPr>
              <a:t>Así, así...</a:t>
            </a:r>
            <a:endParaRPr lang="es-MX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6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MX" sz="3600" dirty="0">
                <a:solidFill>
                  <a:srgbClr val="FF0000"/>
                </a:solidFill>
                <a:latin typeface="Palatino Linotype" pitchFamily="18" charset="0"/>
                <a:cs typeface="+mn-cs"/>
              </a:rPr>
              <a:t>¡ Te deseo que tengas un hermoso día ! Hoy </a:t>
            </a:r>
            <a:fld id="{56385D97-8064-48F7-8A2D-0A4043AA5560}" type="datetime2">
              <a:rPr lang="es-MX" sz="3600">
                <a:solidFill>
                  <a:srgbClr val="FF0000"/>
                </a:solidFill>
                <a:latin typeface="Palatino Linotype" pitchFamily="18" charset="0"/>
                <a:cs typeface="+mn-cs"/>
              </a:rPr>
              <a:pPr algn="ctr" eaLnBrk="0" hangingPunct="0">
                <a:spcBef>
                  <a:spcPct val="50000"/>
                </a:spcBef>
                <a:defRPr/>
              </a:pPr>
              <a:t>domingo, 09 de septiembre de 2012</a:t>
            </a:fld>
            <a:r>
              <a:rPr lang="es-MX" sz="3600" dirty="0">
                <a:solidFill>
                  <a:srgbClr val="FF0000"/>
                </a:solidFill>
                <a:latin typeface="Palatino Linotype" pitchFamily="18" charset="0"/>
                <a:cs typeface="+mn-cs"/>
              </a:rPr>
              <a:t>, A las </a:t>
            </a:r>
            <a:fld id="{0898B13C-A3B6-4E31-8D8A-88505C45EFAF}" type="datetime13">
              <a:rPr lang="es-MX" sz="3600">
                <a:solidFill>
                  <a:srgbClr val="FF0000"/>
                </a:solidFill>
                <a:latin typeface="Palatino Linotype" pitchFamily="18" charset="0"/>
                <a:cs typeface="+mn-cs"/>
              </a:rPr>
              <a:pPr algn="ctr" eaLnBrk="0" hangingPunct="0">
                <a:spcBef>
                  <a:spcPct val="50000"/>
                </a:spcBef>
                <a:defRPr/>
              </a:pPr>
              <a:t>4:16:32 p.m.</a:t>
            </a:fld>
            <a:r>
              <a:rPr lang="es-MX" sz="3600" dirty="0">
                <a:solidFill>
                  <a:srgbClr val="FF0000"/>
                </a:solidFill>
                <a:latin typeface="Palatino Linotype" pitchFamily="18" charset="0"/>
                <a:cs typeface="+mn-cs"/>
              </a:rPr>
              <a:t>,</a:t>
            </a:r>
          </a:p>
          <a:p>
            <a:pPr algn="ctr" eaLnBrk="0" hangingPunct="0">
              <a:spcBef>
                <a:spcPct val="50000"/>
              </a:spcBef>
              <a:defRPr/>
            </a:pPr>
            <a:endParaRPr lang="es-MX" sz="3600" dirty="0">
              <a:solidFill>
                <a:srgbClr val="FF0000"/>
              </a:solidFill>
              <a:latin typeface="Palatino Linotype" pitchFamily="18" charset="0"/>
              <a:cs typeface="+mn-cs"/>
            </a:endParaRPr>
          </a:p>
        </p:txBody>
      </p:sp>
      <p:grpSp>
        <p:nvGrpSpPr>
          <p:cNvPr id="3" name="Group 57"/>
          <p:cNvGrpSpPr>
            <a:grpSpLocks/>
          </p:cNvGrpSpPr>
          <p:nvPr/>
        </p:nvGrpSpPr>
        <p:grpSpPr bwMode="auto">
          <a:xfrm>
            <a:off x="0" y="1412776"/>
            <a:ext cx="2267744" cy="720080"/>
            <a:chOff x="3152" y="3748"/>
            <a:chExt cx="2177" cy="572"/>
          </a:xfrm>
        </p:grpSpPr>
        <p:pic>
          <p:nvPicPr>
            <p:cNvPr id="4" name="Picture 30" descr="fuegoa01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52" y="3748"/>
              <a:ext cx="390" cy="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31" descr="fuegor01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15" y="3748"/>
              <a:ext cx="409" cy="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32" descr="fuegot01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56" y="3748"/>
              <a:ext cx="385" cy="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33" descr="fuegou01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195" y="3748"/>
              <a:ext cx="351" cy="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4" descr="fuegor01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13" y="3748"/>
              <a:ext cx="413" cy="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35" descr="fuegoo01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921" y="3748"/>
              <a:ext cx="408" cy="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67544" y="6309320"/>
            <a:ext cx="3743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dirty="0">
                <a:solidFill>
                  <a:srgbClr val="FFFF00"/>
                </a:solidFill>
              </a:rPr>
              <a:t>E-MAIL: arcaba67@hotmail.com</a:t>
            </a:r>
            <a:endParaRPr lang="es-MX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7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7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200"/>
                            </p:stCondLst>
                            <p:childTnLst>
                              <p:par>
                                <p:cTn id="18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10" grpId="0" autoUpdateAnimBg="0"/>
      <p:bldP spid="10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270</Words>
  <Application>Microsoft Office PowerPoint</Application>
  <PresentationFormat>Presentación en pantalla (4:3)</PresentationFormat>
  <Paragraphs>53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Así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Así</dc:title>
  <dc:creator>Jiutepec</dc:creator>
  <cp:lastModifiedBy>Arturito</cp:lastModifiedBy>
  <cp:revision>28</cp:revision>
  <dcterms:created xsi:type="dcterms:W3CDTF">2012-09-06T11:06:21Z</dcterms:created>
  <dcterms:modified xsi:type="dcterms:W3CDTF">2012-09-09T21:52:06Z</dcterms:modified>
</cp:coreProperties>
</file>